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301" r:id="rId2"/>
    <p:sldId id="257" r:id="rId3"/>
    <p:sldId id="258" r:id="rId4"/>
    <p:sldId id="259" r:id="rId5"/>
    <p:sldId id="260" r:id="rId6"/>
    <p:sldId id="262" r:id="rId7"/>
    <p:sldId id="264" r:id="rId8"/>
    <p:sldId id="302" r:id="rId9"/>
    <p:sldId id="303" r:id="rId10"/>
    <p:sldId id="30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8312"/>
    <a:srgbClr val="D34817"/>
    <a:srgbClr val="C49F92"/>
    <a:srgbClr val="69240C"/>
    <a:srgbClr val="1F5F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AD0B4C-A1A4-4543-8816-310476BB4C80}" v="41" dt="2024-06-14T17:05:36.7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 snapToGrid="0">
      <p:cViewPr varScale="1">
        <p:scale>
          <a:sx n="72" d="100"/>
          <a:sy n="72" d="100"/>
        </p:scale>
        <p:origin x="8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ra Simeunović" userId="6a9a819127660404" providerId="LiveId" clId="{2AAD0B4C-A1A4-4543-8816-310476BB4C80}"/>
    <pc:docChg chg="undo custSel addSld delSld modSld modMainMaster">
      <pc:chgData name="Mira Simeunović" userId="6a9a819127660404" providerId="LiveId" clId="{2AAD0B4C-A1A4-4543-8816-310476BB4C80}" dt="2024-06-17T08:32:00.085" v="1706" actId="1076"/>
      <pc:docMkLst>
        <pc:docMk/>
      </pc:docMkLst>
      <pc:sldChg chg="modSp del mod">
        <pc:chgData name="Mira Simeunović" userId="6a9a819127660404" providerId="LiveId" clId="{2AAD0B4C-A1A4-4543-8816-310476BB4C80}" dt="2024-05-26T17:20:00.306" v="127" actId="47"/>
        <pc:sldMkLst>
          <pc:docMk/>
          <pc:sldMk cId="3058493148" sldId="256"/>
        </pc:sldMkLst>
        <pc:spChg chg="mod">
          <ac:chgData name="Mira Simeunović" userId="6a9a819127660404" providerId="LiveId" clId="{2AAD0B4C-A1A4-4543-8816-310476BB4C80}" dt="2024-05-26T17:17:46.521" v="0"/>
          <ac:spMkLst>
            <pc:docMk/>
            <pc:sldMk cId="3058493148" sldId="256"/>
            <ac:spMk id="2" creationId="{F727DF90-176F-4ED3-85F3-C14C49F63D94}"/>
          </ac:spMkLst>
        </pc:spChg>
        <pc:spChg chg="mod">
          <ac:chgData name="Mira Simeunović" userId="6a9a819127660404" providerId="LiveId" clId="{2AAD0B4C-A1A4-4543-8816-310476BB4C80}" dt="2024-05-26T17:18:10.707" v="33" actId="27636"/>
          <ac:spMkLst>
            <pc:docMk/>
            <pc:sldMk cId="3058493148" sldId="256"/>
            <ac:spMk id="3" creationId="{CDE0DA96-A1B2-454F-81BD-14DEE48E37CD}"/>
          </ac:spMkLst>
        </pc:spChg>
      </pc:sldChg>
      <pc:sldChg chg="addSp delSp modSp mod">
        <pc:chgData name="Mira Simeunović" userId="6a9a819127660404" providerId="LiveId" clId="{2AAD0B4C-A1A4-4543-8816-310476BB4C80}" dt="2024-05-26T18:30:03.652" v="1560" actId="1076"/>
        <pc:sldMkLst>
          <pc:docMk/>
          <pc:sldMk cId="1984094182" sldId="257"/>
        </pc:sldMkLst>
        <pc:spChg chg="add mod">
          <ac:chgData name="Mira Simeunović" userId="6a9a819127660404" providerId="LiveId" clId="{2AAD0B4C-A1A4-4543-8816-310476BB4C80}" dt="2024-05-26T18:30:03.652" v="1560" actId="1076"/>
          <ac:spMkLst>
            <pc:docMk/>
            <pc:sldMk cId="1984094182" sldId="257"/>
            <ac:spMk id="2" creationId="{9C1D3CCD-DC87-5514-E682-9C866B30BAF8}"/>
          </ac:spMkLst>
        </pc:spChg>
        <pc:spChg chg="mod">
          <ac:chgData name="Mira Simeunović" userId="6a9a819127660404" providerId="LiveId" clId="{2AAD0B4C-A1A4-4543-8816-310476BB4C80}" dt="2024-05-26T17:41:22.280" v="731" actId="113"/>
          <ac:spMkLst>
            <pc:docMk/>
            <pc:sldMk cId="1984094182" sldId="257"/>
            <ac:spMk id="3" creationId="{FD934162-F335-4364-B59C-BDFF3403DFFF}"/>
          </ac:spMkLst>
        </pc:spChg>
        <pc:spChg chg="add del mod">
          <ac:chgData name="Mira Simeunović" userId="6a9a819127660404" providerId="LiveId" clId="{2AAD0B4C-A1A4-4543-8816-310476BB4C80}" dt="2024-05-26T18:08:29.725" v="1205" actId="478"/>
          <ac:spMkLst>
            <pc:docMk/>
            <pc:sldMk cId="1984094182" sldId="257"/>
            <ac:spMk id="4" creationId="{83CA7572-51CA-3A5C-CD46-35F02E4E65E0}"/>
          </ac:spMkLst>
        </pc:spChg>
        <pc:spChg chg="mod">
          <ac:chgData name="Mira Simeunović" userId="6a9a819127660404" providerId="LiveId" clId="{2AAD0B4C-A1A4-4543-8816-310476BB4C80}" dt="2024-05-26T18:06:43.162" v="1198" actId="20577"/>
          <ac:spMkLst>
            <pc:docMk/>
            <pc:sldMk cId="1984094182" sldId="257"/>
            <ac:spMk id="5" creationId="{18633452-535B-4E93-A88D-EE59EB4AC7CE}"/>
          </ac:spMkLst>
        </pc:spChg>
      </pc:sldChg>
      <pc:sldChg chg="addSp modSp mod">
        <pc:chgData name="Mira Simeunović" userId="6a9a819127660404" providerId="LiveId" clId="{2AAD0B4C-A1A4-4543-8816-310476BB4C80}" dt="2024-05-26T18:39:35.665" v="1614" actId="207"/>
        <pc:sldMkLst>
          <pc:docMk/>
          <pc:sldMk cId="1070271672" sldId="258"/>
        </pc:sldMkLst>
        <pc:spChg chg="add mod">
          <ac:chgData name="Mira Simeunović" userId="6a9a819127660404" providerId="LiveId" clId="{2AAD0B4C-A1A4-4543-8816-310476BB4C80}" dt="2024-05-26T18:25:59.964" v="1527" actId="1076"/>
          <ac:spMkLst>
            <pc:docMk/>
            <pc:sldMk cId="1070271672" sldId="258"/>
            <ac:spMk id="2" creationId="{8FD33C6F-DB69-075A-AF8C-7915C66F88D3}"/>
          </ac:spMkLst>
        </pc:spChg>
        <pc:spChg chg="mod">
          <ac:chgData name="Mira Simeunović" userId="6a9a819127660404" providerId="LiveId" clId="{2AAD0B4C-A1A4-4543-8816-310476BB4C80}" dt="2024-05-26T18:39:35.665" v="1614" actId="207"/>
          <ac:spMkLst>
            <pc:docMk/>
            <pc:sldMk cId="1070271672" sldId="258"/>
            <ac:spMk id="3" creationId="{FD934162-F335-4364-B59C-BDFF3403DFFF}"/>
          </ac:spMkLst>
        </pc:spChg>
        <pc:spChg chg="mod">
          <ac:chgData name="Mira Simeunović" userId="6a9a819127660404" providerId="LiveId" clId="{2AAD0B4C-A1A4-4543-8816-310476BB4C80}" dt="2024-05-26T18:30:27.952" v="1561" actId="1076"/>
          <ac:spMkLst>
            <pc:docMk/>
            <pc:sldMk cId="1070271672" sldId="258"/>
            <ac:spMk id="5" creationId="{18633452-535B-4E93-A88D-EE59EB4AC7CE}"/>
          </ac:spMkLst>
        </pc:spChg>
      </pc:sldChg>
      <pc:sldChg chg="addSp delSp modSp mod">
        <pc:chgData name="Mira Simeunović" userId="6a9a819127660404" providerId="LiveId" clId="{2AAD0B4C-A1A4-4543-8816-310476BB4C80}" dt="2024-05-26T18:33:40.914" v="1590" actId="14100"/>
        <pc:sldMkLst>
          <pc:docMk/>
          <pc:sldMk cId="2085692650" sldId="259"/>
        </pc:sldMkLst>
        <pc:spChg chg="mod">
          <ac:chgData name="Mira Simeunović" userId="6a9a819127660404" providerId="LiveId" clId="{2AAD0B4C-A1A4-4543-8816-310476BB4C80}" dt="2024-05-26T18:33:40.914" v="1590" actId="14100"/>
          <ac:spMkLst>
            <pc:docMk/>
            <pc:sldMk cId="2085692650" sldId="259"/>
            <ac:spMk id="3" creationId="{FD934162-F335-4364-B59C-BDFF3403DFFF}"/>
          </ac:spMkLst>
        </pc:spChg>
        <pc:spChg chg="add mod">
          <ac:chgData name="Mira Simeunović" userId="6a9a819127660404" providerId="LiveId" clId="{2AAD0B4C-A1A4-4543-8816-310476BB4C80}" dt="2024-05-26T18:31:49.169" v="1575" actId="1076"/>
          <ac:spMkLst>
            <pc:docMk/>
            <pc:sldMk cId="2085692650" sldId="259"/>
            <ac:spMk id="4" creationId="{A6D4251E-0614-BB9F-932D-B52B7497C710}"/>
          </ac:spMkLst>
        </pc:spChg>
        <pc:spChg chg="add del mod">
          <ac:chgData name="Mira Simeunović" userId="6a9a819127660404" providerId="LiveId" clId="{2AAD0B4C-A1A4-4543-8816-310476BB4C80}" dt="2024-05-26T18:14:55.450" v="1283" actId="478"/>
          <ac:spMkLst>
            <pc:docMk/>
            <pc:sldMk cId="2085692650" sldId="259"/>
            <ac:spMk id="5" creationId="{32FC825A-362D-23AC-19BC-3ED4BFDC47EF}"/>
          </ac:spMkLst>
        </pc:spChg>
        <pc:spChg chg="add mod">
          <ac:chgData name="Mira Simeunović" userId="6a9a819127660404" providerId="LiveId" clId="{2AAD0B4C-A1A4-4543-8816-310476BB4C80}" dt="2024-05-26T18:30:37.830" v="1562" actId="1076"/>
          <ac:spMkLst>
            <pc:docMk/>
            <pc:sldMk cId="2085692650" sldId="259"/>
            <ac:spMk id="6" creationId="{5F45879B-A1BB-4F54-6D9F-14B233BD96DB}"/>
          </ac:spMkLst>
        </pc:spChg>
      </pc:sldChg>
      <pc:sldChg chg="addSp delSp modSp mod">
        <pc:chgData name="Mira Simeunović" userId="6a9a819127660404" providerId="LiveId" clId="{2AAD0B4C-A1A4-4543-8816-310476BB4C80}" dt="2024-05-26T18:32:26.950" v="1583" actId="12"/>
        <pc:sldMkLst>
          <pc:docMk/>
          <pc:sldMk cId="2607569844" sldId="260"/>
        </pc:sldMkLst>
        <pc:spChg chg="mod">
          <ac:chgData name="Mira Simeunović" userId="6a9a819127660404" providerId="LiveId" clId="{2AAD0B4C-A1A4-4543-8816-310476BB4C80}" dt="2024-05-26T18:32:26.950" v="1583" actId="12"/>
          <ac:spMkLst>
            <pc:docMk/>
            <pc:sldMk cId="2607569844" sldId="260"/>
            <ac:spMk id="3" creationId="{FD934162-F335-4364-B59C-BDFF3403DFFF}"/>
          </ac:spMkLst>
        </pc:spChg>
        <pc:spChg chg="add mod">
          <ac:chgData name="Mira Simeunović" userId="6a9a819127660404" providerId="LiveId" clId="{2AAD0B4C-A1A4-4543-8816-310476BB4C80}" dt="2024-05-26T18:25:22.545" v="1525" actId="255"/>
          <ac:spMkLst>
            <pc:docMk/>
            <pc:sldMk cId="2607569844" sldId="260"/>
            <ac:spMk id="4" creationId="{FEC559E8-02B3-E9E1-4A10-7426010E1201}"/>
          </ac:spMkLst>
        </pc:spChg>
        <pc:spChg chg="add del mod">
          <ac:chgData name="Mira Simeunović" userId="6a9a819127660404" providerId="LiveId" clId="{2AAD0B4C-A1A4-4543-8816-310476BB4C80}" dt="2024-05-26T18:15:55.803" v="1312" actId="478"/>
          <ac:spMkLst>
            <pc:docMk/>
            <pc:sldMk cId="2607569844" sldId="260"/>
            <ac:spMk id="6" creationId="{69EDBD58-75F0-8EC5-D38A-3F946E81FD1E}"/>
          </ac:spMkLst>
        </pc:spChg>
        <pc:spChg chg="add mod">
          <ac:chgData name="Mira Simeunović" userId="6a9a819127660404" providerId="LiveId" clId="{2AAD0B4C-A1A4-4543-8816-310476BB4C80}" dt="2024-05-26T18:16:12.065" v="1324" actId="5793"/>
          <ac:spMkLst>
            <pc:docMk/>
            <pc:sldMk cId="2607569844" sldId="260"/>
            <ac:spMk id="7" creationId="{EF353CB8-4C37-127C-5376-F7D4BCC0AE12}"/>
          </ac:spMkLst>
        </pc:spChg>
      </pc:sldChg>
      <pc:sldChg chg="modSp del">
        <pc:chgData name="Mira Simeunović" userId="6a9a819127660404" providerId="LiveId" clId="{2AAD0B4C-A1A4-4543-8816-310476BB4C80}" dt="2024-05-26T17:44:04.153" v="777" actId="47"/>
        <pc:sldMkLst>
          <pc:docMk/>
          <pc:sldMk cId="381809831" sldId="261"/>
        </pc:sldMkLst>
        <pc:picChg chg="mod">
          <ac:chgData name="Mira Simeunović" userId="6a9a819127660404" providerId="LiveId" clId="{2AAD0B4C-A1A4-4543-8816-310476BB4C80}" dt="2024-05-26T17:17:46.521" v="0"/>
          <ac:picMkLst>
            <pc:docMk/>
            <pc:sldMk cId="381809831" sldId="261"/>
            <ac:picMk id="6" creationId="{59495E84-6F59-4DB0-A6EB-99A709554EF2}"/>
          </ac:picMkLst>
        </pc:picChg>
        <pc:picChg chg="mod">
          <ac:chgData name="Mira Simeunović" userId="6a9a819127660404" providerId="LiveId" clId="{2AAD0B4C-A1A4-4543-8816-310476BB4C80}" dt="2024-05-26T17:17:46.521" v="0"/>
          <ac:picMkLst>
            <pc:docMk/>
            <pc:sldMk cId="381809831" sldId="261"/>
            <ac:picMk id="7" creationId="{681BB1EB-0C98-4689-9C31-549E5E2A41DD}"/>
          </ac:picMkLst>
        </pc:picChg>
        <pc:picChg chg="mod">
          <ac:chgData name="Mira Simeunović" userId="6a9a819127660404" providerId="LiveId" clId="{2AAD0B4C-A1A4-4543-8816-310476BB4C80}" dt="2024-05-26T17:17:46.521" v="0"/>
          <ac:picMkLst>
            <pc:docMk/>
            <pc:sldMk cId="381809831" sldId="261"/>
            <ac:picMk id="1026" creationId="{EFA81720-52C5-48B5-903F-A48883BCEDA9}"/>
          </ac:picMkLst>
        </pc:picChg>
        <pc:picChg chg="mod">
          <ac:chgData name="Mira Simeunović" userId="6a9a819127660404" providerId="LiveId" clId="{2AAD0B4C-A1A4-4543-8816-310476BB4C80}" dt="2024-05-26T17:17:46.521" v="0"/>
          <ac:picMkLst>
            <pc:docMk/>
            <pc:sldMk cId="381809831" sldId="261"/>
            <ac:picMk id="1028" creationId="{5F18F6FD-1015-4274-B516-DCD402F01829}"/>
          </ac:picMkLst>
        </pc:picChg>
      </pc:sldChg>
      <pc:sldChg chg="addSp delSp modSp mod">
        <pc:chgData name="Mira Simeunović" userId="6a9a819127660404" providerId="LiveId" clId="{2AAD0B4C-A1A4-4543-8816-310476BB4C80}" dt="2024-05-26T18:33:24.466" v="1589" actId="1076"/>
        <pc:sldMkLst>
          <pc:docMk/>
          <pc:sldMk cId="980537205" sldId="262"/>
        </pc:sldMkLst>
        <pc:spChg chg="add del mod">
          <ac:chgData name="Mira Simeunović" userId="6a9a819127660404" providerId="LiveId" clId="{2AAD0B4C-A1A4-4543-8816-310476BB4C80}" dt="2024-05-26T18:16:34.612" v="1327" actId="478"/>
          <ac:spMkLst>
            <pc:docMk/>
            <pc:sldMk cId="980537205" sldId="262"/>
            <ac:spMk id="2" creationId="{ACB9DD06-16EC-846C-578D-061E7927C17F}"/>
          </ac:spMkLst>
        </pc:spChg>
        <pc:spChg chg="mod">
          <ac:chgData name="Mira Simeunović" userId="6a9a819127660404" providerId="LiveId" clId="{2AAD0B4C-A1A4-4543-8816-310476BB4C80}" dt="2024-05-26T18:33:24.466" v="1589" actId="1076"/>
          <ac:spMkLst>
            <pc:docMk/>
            <pc:sldMk cId="980537205" sldId="262"/>
            <ac:spMk id="3" creationId="{FD934162-F335-4364-B59C-BDFF3403DFFF}"/>
          </ac:spMkLst>
        </pc:spChg>
        <pc:spChg chg="add mod">
          <ac:chgData name="Mira Simeunović" userId="6a9a819127660404" providerId="LiveId" clId="{2AAD0B4C-A1A4-4543-8816-310476BB4C80}" dt="2024-05-26T18:25:06.227" v="1524" actId="1076"/>
          <ac:spMkLst>
            <pc:docMk/>
            <pc:sldMk cId="980537205" sldId="262"/>
            <ac:spMk id="5" creationId="{F12B0552-A04A-1474-B34B-A46189B849DA}"/>
          </ac:spMkLst>
        </pc:spChg>
        <pc:spChg chg="add mod">
          <ac:chgData name="Mira Simeunović" userId="6a9a819127660404" providerId="LiveId" clId="{2AAD0B4C-A1A4-4543-8816-310476BB4C80}" dt="2024-05-26T18:33:08.266" v="1587" actId="1076"/>
          <ac:spMkLst>
            <pc:docMk/>
            <pc:sldMk cId="980537205" sldId="262"/>
            <ac:spMk id="6" creationId="{71FB51ED-2196-E135-AB92-FF8CAAC754A5}"/>
          </ac:spMkLst>
        </pc:spChg>
      </pc:sldChg>
      <pc:sldChg chg="addSp delSp modSp mod">
        <pc:chgData name="Mira Simeunović" userId="6a9a819127660404" providerId="LiveId" clId="{2AAD0B4C-A1A4-4543-8816-310476BB4C80}" dt="2024-05-26T18:34:30.303" v="1599" actId="1076"/>
        <pc:sldMkLst>
          <pc:docMk/>
          <pc:sldMk cId="3127096646" sldId="264"/>
        </pc:sldMkLst>
        <pc:spChg chg="add del mod">
          <ac:chgData name="Mira Simeunović" userId="6a9a819127660404" providerId="LiveId" clId="{2AAD0B4C-A1A4-4543-8816-310476BB4C80}" dt="2024-05-26T18:16:55.032" v="1332" actId="478"/>
          <ac:spMkLst>
            <pc:docMk/>
            <pc:sldMk cId="3127096646" sldId="264"/>
            <ac:spMk id="2" creationId="{B2E75791-EB23-FBDD-A4C5-92307BC5D9E9}"/>
          </ac:spMkLst>
        </pc:spChg>
        <pc:spChg chg="mod">
          <ac:chgData name="Mira Simeunović" userId="6a9a819127660404" providerId="LiveId" clId="{2AAD0B4C-A1A4-4543-8816-310476BB4C80}" dt="2024-05-26T18:34:30.303" v="1599" actId="1076"/>
          <ac:spMkLst>
            <pc:docMk/>
            <pc:sldMk cId="3127096646" sldId="264"/>
            <ac:spMk id="3" creationId="{FD934162-F335-4364-B59C-BDFF3403DFFF}"/>
          </ac:spMkLst>
        </pc:spChg>
        <pc:spChg chg="add mod">
          <ac:chgData name="Mira Simeunović" userId="6a9a819127660404" providerId="LiveId" clId="{2AAD0B4C-A1A4-4543-8816-310476BB4C80}" dt="2024-05-26T18:24:42.658" v="1520" actId="255"/>
          <ac:spMkLst>
            <pc:docMk/>
            <pc:sldMk cId="3127096646" sldId="264"/>
            <ac:spMk id="5" creationId="{8792987B-F773-118A-F899-6E14E969BD11}"/>
          </ac:spMkLst>
        </pc:spChg>
        <pc:spChg chg="add mod">
          <ac:chgData name="Mira Simeunović" userId="6a9a819127660404" providerId="LiveId" clId="{2AAD0B4C-A1A4-4543-8816-310476BB4C80}" dt="2024-05-26T18:34:03.546" v="1594" actId="1076"/>
          <ac:spMkLst>
            <pc:docMk/>
            <pc:sldMk cId="3127096646" sldId="264"/>
            <ac:spMk id="6" creationId="{A0C1B047-839C-3739-65DB-2508A4CA27A4}"/>
          </ac:spMkLst>
        </pc:spChg>
      </pc:sldChg>
      <pc:sldChg chg="modSp del mod">
        <pc:chgData name="Mira Simeunović" userId="6a9a819127660404" providerId="LiveId" clId="{2AAD0B4C-A1A4-4543-8816-310476BB4C80}" dt="2024-05-26T17:44:08.535" v="778" actId="47"/>
        <pc:sldMkLst>
          <pc:docMk/>
          <pc:sldMk cId="2473471241" sldId="265"/>
        </pc:sldMkLst>
        <pc:spChg chg="mod">
          <ac:chgData name="Mira Simeunović" userId="6a9a819127660404" providerId="LiveId" clId="{2AAD0B4C-A1A4-4543-8816-310476BB4C80}" dt="2024-05-26T17:18:10.422" v="16" actId="27636"/>
          <ac:spMkLst>
            <pc:docMk/>
            <pc:sldMk cId="2473471241" sldId="265"/>
            <ac:spMk id="3" creationId="{FD934162-F335-4364-B59C-BDFF3403DFFF}"/>
          </ac:spMkLst>
        </pc:spChg>
        <pc:spChg chg="mod">
          <ac:chgData name="Mira Simeunović" userId="6a9a819127660404" providerId="LiveId" clId="{2AAD0B4C-A1A4-4543-8816-310476BB4C80}" dt="2024-05-26T17:17:46.521" v="0"/>
          <ac:spMkLst>
            <pc:docMk/>
            <pc:sldMk cId="2473471241" sldId="265"/>
            <ac:spMk id="5" creationId="{18633452-535B-4E93-A88D-EE59EB4AC7CE}"/>
          </ac:spMkLst>
        </pc:spChg>
      </pc:sldChg>
      <pc:sldChg chg="modSp del mod">
        <pc:chgData name="Mira Simeunović" userId="6a9a819127660404" providerId="LiveId" clId="{2AAD0B4C-A1A4-4543-8816-310476BB4C80}" dt="2024-05-26T17:44:10.007" v="779" actId="47"/>
        <pc:sldMkLst>
          <pc:docMk/>
          <pc:sldMk cId="409434572" sldId="266"/>
        </pc:sldMkLst>
        <pc:spChg chg="mod">
          <ac:chgData name="Mira Simeunović" userId="6a9a819127660404" providerId="LiveId" clId="{2AAD0B4C-A1A4-4543-8816-310476BB4C80}" dt="2024-05-26T17:18:10.438" v="17" actId="27636"/>
          <ac:spMkLst>
            <pc:docMk/>
            <pc:sldMk cId="409434572" sldId="266"/>
            <ac:spMk id="3" creationId="{FD934162-F335-4364-B59C-BDFF3403DFFF}"/>
          </ac:spMkLst>
        </pc:spChg>
      </pc:sldChg>
      <pc:sldChg chg="modSp del mod">
        <pc:chgData name="Mira Simeunović" userId="6a9a819127660404" providerId="LiveId" clId="{2AAD0B4C-A1A4-4543-8816-310476BB4C80}" dt="2024-05-26T17:44:11.589" v="780" actId="47"/>
        <pc:sldMkLst>
          <pc:docMk/>
          <pc:sldMk cId="343863026" sldId="267"/>
        </pc:sldMkLst>
        <pc:spChg chg="mod">
          <ac:chgData name="Mira Simeunović" userId="6a9a819127660404" providerId="LiveId" clId="{2AAD0B4C-A1A4-4543-8816-310476BB4C80}" dt="2024-05-26T17:18:10.454" v="18" actId="27636"/>
          <ac:spMkLst>
            <pc:docMk/>
            <pc:sldMk cId="343863026" sldId="267"/>
            <ac:spMk id="3" creationId="{FD934162-F335-4364-B59C-BDFF3403DFFF}"/>
          </ac:spMkLst>
        </pc:spChg>
      </pc:sldChg>
      <pc:sldChg chg="modSp del mod">
        <pc:chgData name="Mira Simeunović" userId="6a9a819127660404" providerId="LiveId" clId="{2AAD0B4C-A1A4-4543-8816-310476BB4C80}" dt="2024-05-26T17:44:12.945" v="781" actId="47"/>
        <pc:sldMkLst>
          <pc:docMk/>
          <pc:sldMk cId="1386023650" sldId="268"/>
        </pc:sldMkLst>
        <pc:spChg chg="mod">
          <ac:chgData name="Mira Simeunović" userId="6a9a819127660404" providerId="LiveId" clId="{2AAD0B4C-A1A4-4543-8816-310476BB4C80}" dt="2024-05-26T17:18:10.470" v="19" actId="27636"/>
          <ac:spMkLst>
            <pc:docMk/>
            <pc:sldMk cId="1386023650" sldId="268"/>
            <ac:spMk id="3" creationId="{FD934162-F335-4364-B59C-BDFF3403DFFF}"/>
          </ac:spMkLst>
        </pc:spChg>
      </pc:sldChg>
      <pc:sldChg chg="modSp del">
        <pc:chgData name="Mira Simeunović" userId="6a9a819127660404" providerId="LiveId" clId="{2AAD0B4C-A1A4-4543-8816-310476BB4C80}" dt="2024-05-26T17:44:14.521" v="782" actId="47"/>
        <pc:sldMkLst>
          <pc:docMk/>
          <pc:sldMk cId="4272333559" sldId="269"/>
        </pc:sldMkLst>
        <pc:picChg chg="mod">
          <ac:chgData name="Mira Simeunović" userId="6a9a819127660404" providerId="LiveId" clId="{2AAD0B4C-A1A4-4543-8816-310476BB4C80}" dt="2024-05-26T17:17:46.521" v="0"/>
          <ac:picMkLst>
            <pc:docMk/>
            <pc:sldMk cId="4272333559" sldId="269"/>
            <ac:picMk id="3074" creationId="{8FB38A4A-2AD3-4265-9138-A6CC1119890F}"/>
          </ac:picMkLst>
        </pc:picChg>
      </pc:sldChg>
      <pc:sldChg chg="modSp del mod">
        <pc:chgData name="Mira Simeunović" userId="6a9a819127660404" providerId="LiveId" clId="{2AAD0B4C-A1A4-4543-8816-310476BB4C80}" dt="2024-05-26T17:44:16.589" v="783" actId="47"/>
        <pc:sldMkLst>
          <pc:docMk/>
          <pc:sldMk cId="2134697691" sldId="270"/>
        </pc:sldMkLst>
        <pc:spChg chg="mod">
          <ac:chgData name="Mira Simeunović" userId="6a9a819127660404" providerId="LiveId" clId="{2AAD0B4C-A1A4-4543-8816-310476BB4C80}" dt="2024-05-26T17:17:46.521" v="0"/>
          <ac:spMkLst>
            <pc:docMk/>
            <pc:sldMk cId="2134697691" sldId="270"/>
            <ac:spMk id="3" creationId="{FD934162-F335-4364-B59C-BDFF3403DFFF}"/>
          </ac:spMkLst>
        </pc:spChg>
        <pc:spChg chg="mod">
          <ac:chgData name="Mira Simeunović" userId="6a9a819127660404" providerId="LiveId" clId="{2AAD0B4C-A1A4-4543-8816-310476BB4C80}" dt="2024-05-26T17:17:46.870" v="4" actId="27636"/>
          <ac:spMkLst>
            <pc:docMk/>
            <pc:sldMk cId="2134697691" sldId="270"/>
            <ac:spMk id="5" creationId="{18633452-535B-4E93-A88D-EE59EB4AC7CE}"/>
          </ac:spMkLst>
        </pc:spChg>
      </pc:sldChg>
      <pc:sldChg chg="modSp del">
        <pc:chgData name="Mira Simeunović" userId="6a9a819127660404" providerId="LiveId" clId="{2AAD0B4C-A1A4-4543-8816-310476BB4C80}" dt="2024-05-26T17:44:18.124" v="784" actId="47"/>
        <pc:sldMkLst>
          <pc:docMk/>
          <pc:sldMk cId="2119005814" sldId="271"/>
        </pc:sldMkLst>
        <pc:spChg chg="mod">
          <ac:chgData name="Mira Simeunović" userId="6a9a819127660404" providerId="LiveId" clId="{2AAD0B4C-A1A4-4543-8816-310476BB4C80}" dt="2024-05-26T17:17:46.521" v="0"/>
          <ac:spMkLst>
            <pc:docMk/>
            <pc:sldMk cId="2119005814" sldId="271"/>
            <ac:spMk id="3" creationId="{FD934162-F335-4364-B59C-BDFF3403DFFF}"/>
          </ac:spMkLst>
        </pc:spChg>
      </pc:sldChg>
      <pc:sldChg chg="modSp del mod">
        <pc:chgData name="Mira Simeunović" userId="6a9a819127660404" providerId="LiveId" clId="{2AAD0B4C-A1A4-4543-8816-310476BB4C80}" dt="2024-05-26T17:44:19.202" v="785" actId="47"/>
        <pc:sldMkLst>
          <pc:docMk/>
          <pc:sldMk cId="623057162" sldId="272"/>
        </pc:sldMkLst>
        <pc:spChg chg="mod">
          <ac:chgData name="Mira Simeunović" userId="6a9a819127660404" providerId="LiveId" clId="{2AAD0B4C-A1A4-4543-8816-310476BB4C80}" dt="2024-05-26T17:18:10.494" v="20" actId="27636"/>
          <ac:spMkLst>
            <pc:docMk/>
            <pc:sldMk cId="623057162" sldId="272"/>
            <ac:spMk id="3" creationId="{FD934162-F335-4364-B59C-BDFF3403DFFF}"/>
          </ac:spMkLst>
        </pc:spChg>
      </pc:sldChg>
      <pc:sldChg chg="modSp del mod">
        <pc:chgData name="Mira Simeunović" userId="6a9a819127660404" providerId="LiveId" clId="{2AAD0B4C-A1A4-4543-8816-310476BB4C80}" dt="2024-05-26T17:48:36.364" v="828" actId="47"/>
        <pc:sldMkLst>
          <pc:docMk/>
          <pc:sldMk cId="3090407877" sldId="273"/>
        </pc:sldMkLst>
        <pc:spChg chg="mod">
          <ac:chgData name="Mira Simeunović" userId="6a9a819127660404" providerId="LiveId" clId="{2AAD0B4C-A1A4-4543-8816-310476BB4C80}" dt="2024-05-26T17:23:47.908" v="378" actId="20577"/>
          <ac:spMkLst>
            <pc:docMk/>
            <pc:sldMk cId="3090407877" sldId="273"/>
            <ac:spMk id="5" creationId="{18633452-535B-4E93-A88D-EE59EB4AC7CE}"/>
          </ac:spMkLst>
        </pc:spChg>
      </pc:sldChg>
      <pc:sldChg chg="modSp del">
        <pc:chgData name="Mira Simeunović" userId="6a9a819127660404" providerId="LiveId" clId="{2AAD0B4C-A1A4-4543-8816-310476BB4C80}" dt="2024-05-26T17:44:20.286" v="786" actId="47"/>
        <pc:sldMkLst>
          <pc:docMk/>
          <pc:sldMk cId="1759951370" sldId="274"/>
        </pc:sldMkLst>
        <pc:picChg chg="mod">
          <ac:chgData name="Mira Simeunović" userId="6a9a819127660404" providerId="LiveId" clId="{2AAD0B4C-A1A4-4543-8816-310476BB4C80}" dt="2024-05-26T17:17:46.521" v="0"/>
          <ac:picMkLst>
            <pc:docMk/>
            <pc:sldMk cId="1759951370" sldId="274"/>
            <ac:picMk id="1026" creationId="{82CAC6A7-FE0E-4861-B736-97FC4DA98D6F}"/>
          </ac:picMkLst>
        </pc:picChg>
        <pc:picChg chg="mod">
          <ac:chgData name="Mira Simeunović" userId="6a9a819127660404" providerId="LiveId" clId="{2AAD0B4C-A1A4-4543-8816-310476BB4C80}" dt="2024-05-26T17:17:46.521" v="0"/>
          <ac:picMkLst>
            <pc:docMk/>
            <pc:sldMk cId="1759951370" sldId="274"/>
            <ac:picMk id="1028" creationId="{CC4CB3D4-FAF1-4146-890D-EACF7AC1CE02}"/>
          </ac:picMkLst>
        </pc:picChg>
        <pc:picChg chg="mod">
          <ac:chgData name="Mira Simeunović" userId="6a9a819127660404" providerId="LiveId" clId="{2AAD0B4C-A1A4-4543-8816-310476BB4C80}" dt="2024-05-26T17:17:46.521" v="0"/>
          <ac:picMkLst>
            <pc:docMk/>
            <pc:sldMk cId="1759951370" sldId="274"/>
            <ac:picMk id="1030" creationId="{0D8611B5-0A65-45AC-A6A7-4E507BF07D35}"/>
          </ac:picMkLst>
        </pc:picChg>
        <pc:picChg chg="mod">
          <ac:chgData name="Mira Simeunović" userId="6a9a819127660404" providerId="LiveId" clId="{2AAD0B4C-A1A4-4543-8816-310476BB4C80}" dt="2024-05-26T17:17:46.521" v="0"/>
          <ac:picMkLst>
            <pc:docMk/>
            <pc:sldMk cId="1759951370" sldId="274"/>
            <ac:picMk id="1032" creationId="{2E60F4CA-52A3-4511-A372-425EA52CF27D}"/>
          </ac:picMkLst>
        </pc:picChg>
      </pc:sldChg>
      <pc:sldChg chg="modSp del mod">
        <pc:chgData name="Mira Simeunović" userId="6a9a819127660404" providerId="LiveId" clId="{2AAD0B4C-A1A4-4543-8816-310476BB4C80}" dt="2024-05-26T17:44:21.349" v="787" actId="47"/>
        <pc:sldMkLst>
          <pc:docMk/>
          <pc:sldMk cId="3169852966" sldId="275"/>
        </pc:sldMkLst>
        <pc:spChg chg="mod">
          <ac:chgData name="Mira Simeunović" userId="6a9a819127660404" providerId="LiveId" clId="{2AAD0B4C-A1A4-4543-8816-310476BB4C80}" dt="2024-05-26T17:17:46.521" v="0"/>
          <ac:spMkLst>
            <pc:docMk/>
            <pc:sldMk cId="3169852966" sldId="275"/>
            <ac:spMk id="3" creationId="{FD934162-F335-4364-B59C-BDFF3403DFFF}"/>
          </ac:spMkLst>
        </pc:spChg>
        <pc:spChg chg="mod">
          <ac:chgData name="Mira Simeunović" userId="6a9a819127660404" providerId="LiveId" clId="{2AAD0B4C-A1A4-4543-8816-310476BB4C80}" dt="2024-05-26T17:17:46.886" v="5" actId="27636"/>
          <ac:spMkLst>
            <pc:docMk/>
            <pc:sldMk cId="3169852966" sldId="275"/>
            <ac:spMk id="5" creationId="{18633452-535B-4E93-A88D-EE59EB4AC7CE}"/>
          </ac:spMkLst>
        </pc:spChg>
      </pc:sldChg>
      <pc:sldChg chg="modSp del mod">
        <pc:chgData name="Mira Simeunović" userId="6a9a819127660404" providerId="LiveId" clId="{2AAD0B4C-A1A4-4543-8816-310476BB4C80}" dt="2024-05-26T17:44:22.589" v="788" actId="47"/>
        <pc:sldMkLst>
          <pc:docMk/>
          <pc:sldMk cId="2412918777" sldId="276"/>
        </pc:sldMkLst>
        <pc:spChg chg="mod">
          <ac:chgData name="Mira Simeunović" userId="6a9a819127660404" providerId="LiveId" clId="{2AAD0B4C-A1A4-4543-8816-310476BB4C80}" dt="2024-05-26T17:18:10.504" v="21" actId="27636"/>
          <ac:spMkLst>
            <pc:docMk/>
            <pc:sldMk cId="2412918777" sldId="276"/>
            <ac:spMk id="3" creationId="{FD934162-F335-4364-B59C-BDFF3403DFFF}"/>
          </ac:spMkLst>
        </pc:spChg>
      </pc:sldChg>
      <pc:sldChg chg="modSp del mod">
        <pc:chgData name="Mira Simeunović" userId="6a9a819127660404" providerId="LiveId" clId="{2AAD0B4C-A1A4-4543-8816-310476BB4C80}" dt="2024-05-26T17:44:23.478" v="789" actId="47"/>
        <pc:sldMkLst>
          <pc:docMk/>
          <pc:sldMk cId="58878667" sldId="277"/>
        </pc:sldMkLst>
        <pc:spChg chg="mod">
          <ac:chgData name="Mira Simeunović" userId="6a9a819127660404" providerId="LiveId" clId="{2AAD0B4C-A1A4-4543-8816-310476BB4C80}" dt="2024-05-26T17:18:10.518" v="22" actId="27636"/>
          <ac:spMkLst>
            <pc:docMk/>
            <pc:sldMk cId="58878667" sldId="277"/>
            <ac:spMk id="3" creationId="{FD934162-F335-4364-B59C-BDFF3403DFFF}"/>
          </ac:spMkLst>
        </pc:spChg>
      </pc:sldChg>
      <pc:sldChg chg="modSp del">
        <pc:chgData name="Mira Simeunović" userId="6a9a819127660404" providerId="LiveId" clId="{2AAD0B4C-A1A4-4543-8816-310476BB4C80}" dt="2024-05-26T17:44:24.295" v="790" actId="47"/>
        <pc:sldMkLst>
          <pc:docMk/>
          <pc:sldMk cId="2219593261" sldId="278"/>
        </pc:sldMkLst>
        <pc:picChg chg="mod">
          <ac:chgData name="Mira Simeunović" userId="6a9a819127660404" providerId="LiveId" clId="{2AAD0B4C-A1A4-4543-8816-310476BB4C80}" dt="2024-05-26T17:17:46.521" v="0"/>
          <ac:picMkLst>
            <pc:docMk/>
            <pc:sldMk cId="2219593261" sldId="278"/>
            <ac:picMk id="2050" creationId="{9A96E06A-5BEE-4F73-AC4D-B3BC68142EFE}"/>
          </ac:picMkLst>
        </pc:picChg>
        <pc:picChg chg="mod">
          <ac:chgData name="Mira Simeunović" userId="6a9a819127660404" providerId="LiveId" clId="{2AAD0B4C-A1A4-4543-8816-310476BB4C80}" dt="2024-05-26T17:17:46.521" v="0"/>
          <ac:picMkLst>
            <pc:docMk/>
            <pc:sldMk cId="2219593261" sldId="278"/>
            <ac:picMk id="2052" creationId="{06747B4B-D4C5-4AD9-9BBF-99D76C8B9ACA}"/>
          </ac:picMkLst>
        </pc:picChg>
        <pc:picChg chg="mod">
          <ac:chgData name="Mira Simeunović" userId="6a9a819127660404" providerId="LiveId" clId="{2AAD0B4C-A1A4-4543-8816-310476BB4C80}" dt="2024-05-26T17:17:46.521" v="0"/>
          <ac:picMkLst>
            <pc:docMk/>
            <pc:sldMk cId="2219593261" sldId="278"/>
            <ac:picMk id="2054" creationId="{68407C1C-A85B-4C55-BC1A-7CABAEF1CE53}"/>
          </ac:picMkLst>
        </pc:picChg>
      </pc:sldChg>
      <pc:sldChg chg="modSp del">
        <pc:chgData name="Mira Simeunović" userId="6a9a819127660404" providerId="LiveId" clId="{2AAD0B4C-A1A4-4543-8816-310476BB4C80}" dt="2024-05-26T17:46:01.512" v="808" actId="47"/>
        <pc:sldMkLst>
          <pc:docMk/>
          <pc:sldMk cId="39632969" sldId="279"/>
        </pc:sldMkLst>
        <pc:spChg chg="mod">
          <ac:chgData name="Mira Simeunović" userId="6a9a819127660404" providerId="LiveId" clId="{2AAD0B4C-A1A4-4543-8816-310476BB4C80}" dt="2024-05-26T17:17:46.521" v="0"/>
          <ac:spMkLst>
            <pc:docMk/>
            <pc:sldMk cId="39632969" sldId="279"/>
            <ac:spMk id="5" creationId="{18633452-535B-4E93-A88D-EE59EB4AC7CE}"/>
          </ac:spMkLst>
        </pc:spChg>
      </pc:sldChg>
      <pc:sldChg chg="modSp del">
        <pc:chgData name="Mira Simeunović" userId="6a9a819127660404" providerId="LiveId" clId="{2AAD0B4C-A1A4-4543-8816-310476BB4C80}" dt="2024-05-26T17:45:53.286" v="807" actId="47"/>
        <pc:sldMkLst>
          <pc:docMk/>
          <pc:sldMk cId="3408801957" sldId="280"/>
        </pc:sldMkLst>
        <pc:spChg chg="mod">
          <ac:chgData name="Mira Simeunović" userId="6a9a819127660404" providerId="LiveId" clId="{2AAD0B4C-A1A4-4543-8816-310476BB4C80}" dt="2024-05-26T17:17:46.521" v="0"/>
          <ac:spMkLst>
            <pc:docMk/>
            <pc:sldMk cId="3408801957" sldId="280"/>
            <ac:spMk id="3" creationId="{FD934162-F335-4364-B59C-BDFF3403DFFF}"/>
          </ac:spMkLst>
        </pc:spChg>
        <pc:spChg chg="mod">
          <ac:chgData name="Mira Simeunović" userId="6a9a819127660404" providerId="LiveId" clId="{2AAD0B4C-A1A4-4543-8816-310476BB4C80}" dt="2024-05-26T17:17:46.521" v="0"/>
          <ac:spMkLst>
            <pc:docMk/>
            <pc:sldMk cId="3408801957" sldId="280"/>
            <ac:spMk id="5" creationId="{18633452-535B-4E93-A88D-EE59EB4AC7CE}"/>
          </ac:spMkLst>
        </pc:spChg>
      </pc:sldChg>
      <pc:sldChg chg="modSp del mod">
        <pc:chgData name="Mira Simeunović" userId="6a9a819127660404" providerId="LiveId" clId="{2AAD0B4C-A1A4-4543-8816-310476BB4C80}" dt="2024-05-26T17:55:51.343" v="988" actId="47"/>
        <pc:sldMkLst>
          <pc:docMk/>
          <pc:sldMk cId="3145595641" sldId="281"/>
        </pc:sldMkLst>
        <pc:spChg chg="mod">
          <ac:chgData name="Mira Simeunović" userId="6a9a819127660404" providerId="LiveId" clId="{2AAD0B4C-A1A4-4543-8816-310476BB4C80}" dt="2024-05-26T17:55:45.627" v="987" actId="27636"/>
          <ac:spMkLst>
            <pc:docMk/>
            <pc:sldMk cId="3145595641" sldId="281"/>
            <ac:spMk id="3" creationId="{FD934162-F335-4364-B59C-BDFF3403DFFF}"/>
          </ac:spMkLst>
        </pc:spChg>
      </pc:sldChg>
      <pc:sldChg chg="modSp del mod">
        <pc:chgData name="Mira Simeunović" userId="6a9a819127660404" providerId="LiveId" clId="{2AAD0B4C-A1A4-4543-8816-310476BB4C80}" dt="2024-05-26T18:04:46.278" v="1135" actId="47"/>
        <pc:sldMkLst>
          <pc:docMk/>
          <pc:sldMk cId="910222781" sldId="282"/>
        </pc:sldMkLst>
        <pc:spChg chg="mod">
          <ac:chgData name="Mira Simeunović" userId="6a9a819127660404" providerId="LiveId" clId="{2AAD0B4C-A1A4-4543-8816-310476BB4C80}" dt="2024-05-26T17:18:10.551" v="24" actId="27636"/>
          <ac:spMkLst>
            <pc:docMk/>
            <pc:sldMk cId="910222781" sldId="282"/>
            <ac:spMk id="3" creationId="{FD934162-F335-4364-B59C-BDFF3403DFFF}"/>
          </ac:spMkLst>
        </pc:spChg>
      </pc:sldChg>
      <pc:sldChg chg="modSp del">
        <pc:chgData name="Mira Simeunović" userId="6a9a819127660404" providerId="LiveId" clId="{2AAD0B4C-A1A4-4543-8816-310476BB4C80}" dt="2024-05-26T17:47:31.763" v="827" actId="47"/>
        <pc:sldMkLst>
          <pc:docMk/>
          <pc:sldMk cId="2996918851" sldId="283"/>
        </pc:sldMkLst>
        <pc:picChg chg="mod">
          <ac:chgData name="Mira Simeunović" userId="6a9a819127660404" providerId="LiveId" clId="{2AAD0B4C-A1A4-4543-8816-310476BB4C80}" dt="2024-05-26T17:17:46.521" v="0"/>
          <ac:picMkLst>
            <pc:docMk/>
            <pc:sldMk cId="2996918851" sldId="283"/>
            <ac:picMk id="3076" creationId="{C06AAB82-0E9C-46A2-8D4B-A6D504107021}"/>
          </ac:picMkLst>
        </pc:picChg>
      </pc:sldChg>
      <pc:sldChg chg="modSp del mod">
        <pc:chgData name="Mira Simeunović" userId="6a9a819127660404" providerId="LiveId" clId="{2AAD0B4C-A1A4-4543-8816-310476BB4C80}" dt="2024-05-26T17:46:33.590" v="809" actId="47"/>
        <pc:sldMkLst>
          <pc:docMk/>
          <pc:sldMk cId="162763427" sldId="284"/>
        </pc:sldMkLst>
        <pc:spChg chg="mod">
          <ac:chgData name="Mira Simeunović" userId="6a9a819127660404" providerId="LiveId" clId="{2AAD0B4C-A1A4-4543-8816-310476BB4C80}" dt="2024-05-26T17:18:10.565" v="25" actId="27636"/>
          <ac:spMkLst>
            <pc:docMk/>
            <pc:sldMk cId="162763427" sldId="284"/>
            <ac:spMk id="3" creationId="{FD934162-F335-4364-B59C-BDFF3403DFFF}"/>
          </ac:spMkLst>
        </pc:spChg>
        <pc:spChg chg="mod">
          <ac:chgData name="Mira Simeunović" userId="6a9a819127660404" providerId="LiveId" clId="{2AAD0B4C-A1A4-4543-8816-310476BB4C80}" dt="2024-05-26T17:17:46.521" v="0"/>
          <ac:spMkLst>
            <pc:docMk/>
            <pc:sldMk cId="162763427" sldId="284"/>
            <ac:spMk id="5" creationId="{18633452-535B-4E93-A88D-EE59EB4AC7CE}"/>
          </ac:spMkLst>
        </pc:spChg>
      </pc:sldChg>
      <pc:sldChg chg="modSp del">
        <pc:chgData name="Mira Simeunović" userId="6a9a819127660404" providerId="LiveId" clId="{2AAD0B4C-A1A4-4543-8816-310476BB4C80}" dt="2024-05-26T17:46:35.451" v="810" actId="47"/>
        <pc:sldMkLst>
          <pc:docMk/>
          <pc:sldMk cId="3252789046" sldId="285"/>
        </pc:sldMkLst>
        <pc:spChg chg="mod">
          <ac:chgData name="Mira Simeunović" userId="6a9a819127660404" providerId="LiveId" clId="{2AAD0B4C-A1A4-4543-8816-310476BB4C80}" dt="2024-05-26T17:17:46.521" v="0"/>
          <ac:spMkLst>
            <pc:docMk/>
            <pc:sldMk cId="3252789046" sldId="285"/>
            <ac:spMk id="3" creationId="{FD934162-F335-4364-B59C-BDFF3403DFFF}"/>
          </ac:spMkLst>
        </pc:spChg>
      </pc:sldChg>
      <pc:sldChg chg="modSp del mod">
        <pc:chgData name="Mira Simeunović" userId="6a9a819127660404" providerId="LiveId" clId="{2AAD0B4C-A1A4-4543-8816-310476BB4C80}" dt="2024-05-26T17:46:37.600" v="811" actId="47"/>
        <pc:sldMkLst>
          <pc:docMk/>
          <pc:sldMk cId="2507280642" sldId="286"/>
        </pc:sldMkLst>
        <pc:spChg chg="mod">
          <ac:chgData name="Mira Simeunović" userId="6a9a819127660404" providerId="LiveId" clId="{2AAD0B4C-A1A4-4543-8816-310476BB4C80}" dt="2024-05-26T17:18:10.593" v="26" actId="27636"/>
          <ac:spMkLst>
            <pc:docMk/>
            <pc:sldMk cId="2507280642" sldId="286"/>
            <ac:spMk id="3" creationId="{FD934162-F335-4364-B59C-BDFF3403DFFF}"/>
          </ac:spMkLst>
        </pc:spChg>
      </pc:sldChg>
      <pc:sldChg chg="modSp del mod">
        <pc:chgData name="Mira Simeunović" userId="6a9a819127660404" providerId="LiveId" clId="{2AAD0B4C-A1A4-4543-8816-310476BB4C80}" dt="2024-05-26T17:46:39.341" v="812" actId="47"/>
        <pc:sldMkLst>
          <pc:docMk/>
          <pc:sldMk cId="939481465" sldId="287"/>
        </pc:sldMkLst>
        <pc:spChg chg="mod">
          <ac:chgData name="Mira Simeunović" userId="6a9a819127660404" providerId="LiveId" clId="{2AAD0B4C-A1A4-4543-8816-310476BB4C80}" dt="2024-05-26T17:18:10.629" v="27" actId="27636"/>
          <ac:spMkLst>
            <pc:docMk/>
            <pc:sldMk cId="939481465" sldId="287"/>
            <ac:spMk id="3" creationId="{FD934162-F335-4364-B59C-BDFF3403DFFF}"/>
          </ac:spMkLst>
        </pc:spChg>
      </pc:sldChg>
      <pc:sldChg chg="modSp del">
        <pc:chgData name="Mira Simeunović" userId="6a9a819127660404" providerId="LiveId" clId="{2AAD0B4C-A1A4-4543-8816-310476BB4C80}" dt="2024-05-26T17:46:40.471" v="813" actId="47"/>
        <pc:sldMkLst>
          <pc:docMk/>
          <pc:sldMk cId="2058484974" sldId="288"/>
        </pc:sldMkLst>
        <pc:picChg chg="mod">
          <ac:chgData name="Mira Simeunović" userId="6a9a819127660404" providerId="LiveId" clId="{2AAD0B4C-A1A4-4543-8816-310476BB4C80}" dt="2024-05-26T17:17:46.521" v="0"/>
          <ac:picMkLst>
            <pc:docMk/>
            <pc:sldMk cId="2058484974" sldId="288"/>
            <ac:picMk id="4098" creationId="{364AA1CC-56F0-44D6-8642-2BFDF91BD87C}"/>
          </ac:picMkLst>
        </pc:picChg>
        <pc:picChg chg="mod">
          <ac:chgData name="Mira Simeunović" userId="6a9a819127660404" providerId="LiveId" clId="{2AAD0B4C-A1A4-4543-8816-310476BB4C80}" dt="2024-05-26T17:17:46.521" v="0"/>
          <ac:picMkLst>
            <pc:docMk/>
            <pc:sldMk cId="2058484974" sldId="288"/>
            <ac:picMk id="4100" creationId="{A10A55EB-9569-4402-80A7-D2803DC6F219}"/>
          </ac:picMkLst>
        </pc:picChg>
        <pc:picChg chg="mod">
          <ac:chgData name="Mira Simeunović" userId="6a9a819127660404" providerId="LiveId" clId="{2AAD0B4C-A1A4-4543-8816-310476BB4C80}" dt="2024-05-26T17:17:46.521" v="0"/>
          <ac:picMkLst>
            <pc:docMk/>
            <pc:sldMk cId="2058484974" sldId="288"/>
            <ac:picMk id="4102" creationId="{4C8BED4E-E3C4-4D8A-A044-489A9CE66DAF}"/>
          </ac:picMkLst>
        </pc:picChg>
      </pc:sldChg>
      <pc:sldChg chg="modSp del mod">
        <pc:chgData name="Mira Simeunović" userId="6a9a819127660404" providerId="LiveId" clId="{2AAD0B4C-A1A4-4543-8816-310476BB4C80}" dt="2024-05-26T17:46:42.029" v="814" actId="47"/>
        <pc:sldMkLst>
          <pc:docMk/>
          <pc:sldMk cId="2704540305" sldId="289"/>
        </pc:sldMkLst>
        <pc:spChg chg="mod">
          <ac:chgData name="Mira Simeunović" userId="6a9a819127660404" providerId="LiveId" clId="{2AAD0B4C-A1A4-4543-8816-310476BB4C80}" dt="2024-05-26T17:17:46.521" v="0"/>
          <ac:spMkLst>
            <pc:docMk/>
            <pc:sldMk cId="2704540305" sldId="289"/>
            <ac:spMk id="3" creationId="{FD934162-F335-4364-B59C-BDFF3403DFFF}"/>
          </ac:spMkLst>
        </pc:spChg>
        <pc:spChg chg="mod">
          <ac:chgData name="Mira Simeunović" userId="6a9a819127660404" providerId="LiveId" clId="{2AAD0B4C-A1A4-4543-8816-310476BB4C80}" dt="2024-05-26T17:17:47.001" v="10" actId="27636"/>
          <ac:spMkLst>
            <pc:docMk/>
            <pc:sldMk cId="2704540305" sldId="289"/>
            <ac:spMk id="5" creationId="{18633452-535B-4E93-A88D-EE59EB4AC7CE}"/>
          </ac:spMkLst>
        </pc:spChg>
      </pc:sldChg>
      <pc:sldChg chg="modSp del">
        <pc:chgData name="Mira Simeunović" userId="6a9a819127660404" providerId="LiveId" clId="{2AAD0B4C-A1A4-4543-8816-310476BB4C80}" dt="2024-05-26T17:46:44.649" v="815" actId="47"/>
        <pc:sldMkLst>
          <pc:docMk/>
          <pc:sldMk cId="2562963847" sldId="290"/>
        </pc:sldMkLst>
        <pc:spChg chg="mod">
          <ac:chgData name="Mira Simeunović" userId="6a9a819127660404" providerId="LiveId" clId="{2AAD0B4C-A1A4-4543-8816-310476BB4C80}" dt="2024-05-26T17:17:46.521" v="0"/>
          <ac:spMkLst>
            <pc:docMk/>
            <pc:sldMk cId="2562963847" sldId="290"/>
            <ac:spMk id="3" creationId="{FD934162-F335-4364-B59C-BDFF3403DFFF}"/>
          </ac:spMkLst>
        </pc:spChg>
      </pc:sldChg>
      <pc:sldChg chg="modSp del">
        <pc:chgData name="Mira Simeunović" userId="6a9a819127660404" providerId="LiveId" clId="{2AAD0B4C-A1A4-4543-8816-310476BB4C80}" dt="2024-05-26T17:46:46.486" v="816" actId="47"/>
        <pc:sldMkLst>
          <pc:docMk/>
          <pc:sldMk cId="3221234500" sldId="291"/>
        </pc:sldMkLst>
        <pc:spChg chg="mod">
          <ac:chgData name="Mira Simeunović" userId="6a9a819127660404" providerId="LiveId" clId="{2AAD0B4C-A1A4-4543-8816-310476BB4C80}" dt="2024-05-26T17:17:46.521" v="0"/>
          <ac:spMkLst>
            <pc:docMk/>
            <pc:sldMk cId="3221234500" sldId="291"/>
            <ac:spMk id="3" creationId="{FD934162-F335-4364-B59C-BDFF3403DFFF}"/>
          </ac:spMkLst>
        </pc:spChg>
      </pc:sldChg>
      <pc:sldChg chg="modSp del mod">
        <pc:chgData name="Mira Simeunović" userId="6a9a819127660404" providerId="LiveId" clId="{2AAD0B4C-A1A4-4543-8816-310476BB4C80}" dt="2024-05-26T17:46:48.331" v="817" actId="47"/>
        <pc:sldMkLst>
          <pc:docMk/>
          <pc:sldMk cId="103784283" sldId="292"/>
        </pc:sldMkLst>
        <pc:spChg chg="mod">
          <ac:chgData name="Mira Simeunović" userId="6a9a819127660404" providerId="LiveId" clId="{2AAD0B4C-A1A4-4543-8816-310476BB4C80}" dt="2024-05-26T17:18:10.660" v="28" actId="27636"/>
          <ac:spMkLst>
            <pc:docMk/>
            <pc:sldMk cId="103784283" sldId="292"/>
            <ac:spMk id="3" creationId="{FD934162-F335-4364-B59C-BDFF3403DFFF}"/>
          </ac:spMkLst>
        </pc:spChg>
      </pc:sldChg>
      <pc:sldChg chg="modSp del">
        <pc:chgData name="Mira Simeunović" userId="6a9a819127660404" providerId="LiveId" clId="{2AAD0B4C-A1A4-4543-8816-310476BB4C80}" dt="2024-05-26T17:46:49.436" v="818" actId="47"/>
        <pc:sldMkLst>
          <pc:docMk/>
          <pc:sldMk cId="3518992422" sldId="293"/>
        </pc:sldMkLst>
        <pc:spChg chg="mod">
          <ac:chgData name="Mira Simeunović" userId="6a9a819127660404" providerId="LiveId" clId="{2AAD0B4C-A1A4-4543-8816-310476BB4C80}" dt="2024-05-26T17:17:46.521" v="0"/>
          <ac:spMkLst>
            <pc:docMk/>
            <pc:sldMk cId="3518992422" sldId="293"/>
            <ac:spMk id="4" creationId="{BE6F6675-3B17-4C2A-9903-BCBF6F70C3DD}"/>
          </ac:spMkLst>
        </pc:spChg>
        <pc:picChg chg="mod">
          <ac:chgData name="Mira Simeunović" userId="6a9a819127660404" providerId="LiveId" clId="{2AAD0B4C-A1A4-4543-8816-310476BB4C80}" dt="2024-05-26T17:17:46.521" v="0"/>
          <ac:picMkLst>
            <pc:docMk/>
            <pc:sldMk cId="3518992422" sldId="293"/>
            <ac:picMk id="1026" creationId="{13786F0F-AC61-49BB-B0A2-AC1B3B1DC8AA}"/>
          </ac:picMkLst>
        </pc:picChg>
        <pc:picChg chg="mod">
          <ac:chgData name="Mira Simeunović" userId="6a9a819127660404" providerId="LiveId" clId="{2AAD0B4C-A1A4-4543-8816-310476BB4C80}" dt="2024-05-26T17:17:46.521" v="0"/>
          <ac:picMkLst>
            <pc:docMk/>
            <pc:sldMk cId="3518992422" sldId="293"/>
            <ac:picMk id="1032" creationId="{F91CC3A4-F8F4-4E75-A13D-70790B38904C}"/>
          </ac:picMkLst>
        </pc:picChg>
        <pc:picChg chg="mod">
          <ac:chgData name="Mira Simeunović" userId="6a9a819127660404" providerId="LiveId" clId="{2AAD0B4C-A1A4-4543-8816-310476BB4C80}" dt="2024-05-26T17:17:46.521" v="0"/>
          <ac:picMkLst>
            <pc:docMk/>
            <pc:sldMk cId="3518992422" sldId="293"/>
            <ac:picMk id="1034" creationId="{C856246C-28A2-4FEB-85D5-2425788E94FC}"/>
          </ac:picMkLst>
        </pc:picChg>
        <pc:picChg chg="mod">
          <ac:chgData name="Mira Simeunović" userId="6a9a819127660404" providerId="LiveId" clId="{2AAD0B4C-A1A4-4543-8816-310476BB4C80}" dt="2024-05-26T17:17:46.521" v="0"/>
          <ac:picMkLst>
            <pc:docMk/>
            <pc:sldMk cId="3518992422" sldId="293"/>
            <ac:picMk id="1036" creationId="{CD664194-3B6F-4C9C-8374-5E885D5C0169}"/>
          </ac:picMkLst>
        </pc:picChg>
      </pc:sldChg>
      <pc:sldChg chg="modSp del mod">
        <pc:chgData name="Mira Simeunović" userId="6a9a819127660404" providerId="LiveId" clId="{2AAD0B4C-A1A4-4543-8816-310476BB4C80}" dt="2024-05-26T17:46:51.822" v="819" actId="47"/>
        <pc:sldMkLst>
          <pc:docMk/>
          <pc:sldMk cId="3837817791" sldId="294"/>
        </pc:sldMkLst>
        <pc:spChg chg="mod">
          <ac:chgData name="Mira Simeunović" userId="6a9a819127660404" providerId="LiveId" clId="{2AAD0B4C-A1A4-4543-8816-310476BB4C80}" dt="2024-05-26T17:17:46.521" v="0"/>
          <ac:spMkLst>
            <pc:docMk/>
            <pc:sldMk cId="3837817791" sldId="294"/>
            <ac:spMk id="3" creationId="{FD934162-F335-4364-B59C-BDFF3403DFFF}"/>
          </ac:spMkLst>
        </pc:spChg>
        <pc:spChg chg="mod">
          <ac:chgData name="Mira Simeunović" userId="6a9a819127660404" providerId="LiveId" clId="{2AAD0B4C-A1A4-4543-8816-310476BB4C80}" dt="2024-05-26T17:17:47.036" v="12" actId="27636"/>
          <ac:spMkLst>
            <pc:docMk/>
            <pc:sldMk cId="3837817791" sldId="294"/>
            <ac:spMk id="5" creationId="{18633452-535B-4E93-A88D-EE59EB4AC7CE}"/>
          </ac:spMkLst>
        </pc:spChg>
      </pc:sldChg>
      <pc:sldChg chg="modSp del mod">
        <pc:chgData name="Mira Simeunović" userId="6a9a819127660404" providerId="LiveId" clId="{2AAD0B4C-A1A4-4543-8816-310476BB4C80}" dt="2024-05-26T17:46:52.801" v="820" actId="47"/>
        <pc:sldMkLst>
          <pc:docMk/>
          <pc:sldMk cId="4004472673" sldId="295"/>
        </pc:sldMkLst>
        <pc:spChg chg="mod">
          <ac:chgData name="Mira Simeunović" userId="6a9a819127660404" providerId="LiveId" clId="{2AAD0B4C-A1A4-4543-8816-310476BB4C80}" dt="2024-05-26T17:18:10.676" v="29" actId="27636"/>
          <ac:spMkLst>
            <pc:docMk/>
            <pc:sldMk cId="4004472673" sldId="295"/>
            <ac:spMk id="3" creationId="{FD934162-F335-4364-B59C-BDFF3403DFFF}"/>
          </ac:spMkLst>
        </pc:spChg>
      </pc:sldChg>
      <pc:sldChg chg="modSp del mod">
        <pc:chgData name="Mira Simeunović" userId="6a9a819127660404" providerId="LiveId" clId="{2AAD0B4C-A1A4-4543-8816-310476BB4C80}" dt="2024-05-26T17:47:29.752" v="826" actId="47"/>
        <pc:sldMkLst>
          <pc:docMk/>
          <pc:sldMk cId="377725248" sldId="296"/>
        </pc:sldMkLst>
        <pc:spChg chg="mod">
          <ac:chgData name="Mira Simeunović" userId="6a9a819127660404" providerId="LiveId" clId="{2AAD0B4C-A1A4-4543-8816-310476BB4C80}" dt="2024-05-26T17:18:10.691" v="30" actId="27636"/>
          <ac:spMkLst>
            <pc:docMk/>
            <pc:sldMk cId="377725248" sldId="296"/>
            <ac:spMk id="3" creationId="{FD934162-F335-4364-B59C-BDFF3403DFFF}"/>
          </ac:spMkLst>
        </pc:spChg>
      </pc:sldChg>
      <pc:sldChg chg="modSp del mod">
        <pc:chgData name="Mira Simeunović" userId="6a9a819127660404" providerId="LiveId" clId="{2AAD0B4C-A1A4-4543-8816-310476BB4C80}" dt="2024-05-26T17:47:28.122" v="825" actId="47"/>
        <pc:sldMkLst>
          <pc:docMk/>
          <pc:sldMk cId="931421402" sldId="297"/>
        </pc:sldMkLst>
        <pc:spChg chg="mod">
          <ac:chgData name="Mira Simeunović" userId="6a9a819127660404" providerId="LiveId" clId="{2AAD0B4C-A1A4-4543-8816-310476BB4C80}" dt="2024-05-26T17:18:10.691" v="31" actId="27636"/>
          <ac:spMkLst>
            <pc:docMk/>
            <pc:sldMk cId="931421402" sldId="297"/>
            <ac:spMk id="3" creationId="{FD934162-F335-4364-B59C-BDFF3403DFFF}"/>
          </ac:spMkLst>
        </pc:spChg>
      </pc:sldChg>
      <pc:sldChg chg="modSp del mod">
        <pc:chgData name="Mira Simeunović" userId="6a9a819127660404" providerId="LiveId" clId="{2AAD0B4C-A1A4-4543-8816-310476BB4C80}" dt="2024-05-26T17:47:26.093" v="824" actId="47"/>
        <pc:sldMkLst>
          <pc:docMk/>
          <pc:sldMk cId="2794353429" sldId="298"/>
        </pc:sldMkLst>
        <pc:spChg chg="mod">
          <ac:chgData name="Mira Simeunović" userId="6a9a819127660404" providerId="LiveId" clId="{2AAD0B4C-A1A4-4543-8816-310476BB4C80}" dt="2024-05-26T17:47:22.519" v="823" actId="20577"/>
          <ac:spMkLst>
            <pc:docMk/>
            <pc:sldMk cId="2794353429" sldId="298"/>
            <ac:spMk id="3" creationId="{FD934162-F335-4364-B59C-BDFF3403DFFF}"/>
          </ac:spMkLst>
        </pc:spChg>
      </pc:sldChg>
      <pc:sldChg chg="modSp del">
        <pc:chgData name="Mira Simeunović" userId="6a9a819127660404" providerId="LiveId" clId="{2AAD0B4C-A1A4-4543-8816-310476BB4C80}" dt="2024-05-26T17:47:15.052" v="822" actId="47"/>
        <pc:sldMkLst>
          <pc:docMk/>
          <pc:sldMk cId="3268044299" sldId="299"/>
        </pc:sldMkLst>
        <pc:spChg chg="mod">
          <ac:chgData name="Mira Simeunović" userId="6a9a819127660404" providerId="LiveId" clId="{2AAD0B4C-A1A4-4543-8816-310476BB4C80}" dt="2024-05-26T17:17:46.521" v="0"/>
          <ac:spMkLst>
            <pc:docMk/>
            <pc:sldMk cId="3268044299" sldId="299"/>
            <ac:spMk id="4" creationId="{3B7FAB25-75CA-4325-B04A-F827CB353B4E}"/>
          </ac:spMkLst>
        </pc:spChg>
        <pc:spChg chg="mod">
          <ac:chgData name="Mira Simeunović" userId="6a9a819127660404" providerId="LiveId" clId="{2AAD0B4C-A1A4-4543-8816-310476BB4C80}" dt="2024-05-26T17:17:46.521" v="0"/>
          <ac:spMkLst>
            <pc:docMk/>
            <pc:sldMk cId="3268044299" sldId="299"/>
            <ac:spMk id="5" creationId="{A1A839B1-49A5-4B96-B79A-CB31C4D0378A}"/>
          </ac:spMkLst>
        </pc:spChg>
        <pc:picChg chg="mod">
          <ac:chgData name="Mira Simeunović" userId="6a9a819127660404" providerId="LiveId" clId="{2AAD0B4C-A1A4-4543-8816-310476BB4C80}" dt="2024-05-26T17:17:46.521" v="0"/>
          <ac:picMkLst>
            <pc:docMk/>
            <pc:sldMk cId="3268044299" sldId="299"/>
            <ac:picMk id="2050" creationId="{DB512FE4-4B61-4ECC-ACC2-2EAC9E73A6F3}"/>
          </ac:picMkLst>
        </pc:picChg>
        <pc:picChg chg="mod">
          <ac:chgData name="Mira Simeunović" userId="6a9a819127660404" providerId="LiveId" clId="{2AAD0B4C-A1A4-4543-8816-310476BB4C80}" dt="2024-05-26T17:17:46.521" v="0"/>
          <ac:picMkLst>
            <pc:docMk/>
            <pc:sldMk cId="3268044299" sldId="299"/>
            <ac:picMk id="2056" creationId="{A220EBC8-F0FF-4800-8CED-737016954809}"/>
          </ac:picMkLst>
        </pc:picChg>
        <pc:picChg chg="mod">
          <ac:chgData name="Mira Simeunović" userId="6a9a819127660404" providerId="LiveId" clId="{2AAD0B4C-A1A4-4543-8816-310476BB4C80}" dt="2024-05-26T17:17:46.521" v="0"/>
          <ac:picMkLst>
            <pc:docMk/>
            <pc:sldMk cId="3268044299" sldId="299"/>
            <ac:picMk id="2058" creationId="{7C7769F8-8E3C-4FB8-902E-2B51002E2EFF}"/>
          </ac:picMkLst>
        </pc:picChg>
      </pc:sldChg>
      <pc:sldChg chg="modSp del">
        <pc:chgData name="Mira Simeunović" userId="6a9a819127660404" providerId="LiveId" clId="{2AAD0B4C-A1A4-4543-8816-310476BB4C80}" dt="2024-05-26T17:47:12.863" v="821" actId="47"/>
        <pc:sldMkLst>
          <pc:docMk/>
          <pc:sldMk cId="2014189159" sldId="300"/>
        </pc:sldMkLst>
        <pc:spChg chg="mod">
          <ac:chgData name="Mira Simeunović" userId="6a9a819127660404" providerId="LiveId" clId="{2AAD0B4C-A1A4-4543-8816-310476BB4C80}" dt="2024-05-26T17:17:46.521" v="0"/>
          <ac:spMkLst>
            <pc:docMk/>
            <pc:sldMk cId="2014189159" sldId="300"/>
            <ac:spMk id="5" creationId="{18633452-535B-4E93-A88D-EE59EB4AC7CE}"/>
          </ac:spMkLst>
        </pc:spChg>
      </pc:sldChg>
      <pc:sldChg chg="modSp new mod">
        <pc:chgData name="Mira Simeunović" userId="6a9a819127660404" providerId="LiveId" clId="{2AAD0B4C-A1A4-4543-8816-310476BB4C80}" dt="2024-06-17T08:32:00.085" v="1706" actId="1076"/>
        <pc:sldMkLst>
          <pc:docMk/>
          <pc:sldMk cId="4206830538" sldId="301"/>
        </pc:sldMkLst>
        <pc:spChg chg="mod">
          <ac:chgData name="Mira Simeunović" userId="6a9a819127660404" providerId="LiveId" clId="{2AAD0B4C-A1A4-4543-8816-310476BB4C80}" dt="2024-05-26T18:28:58.924" v="1551" actId="1076"/>
          <ac:spMkLst>
            <pc:docMk/>
            <pc:sldMk cId="4206830538" sldId="301"/>
            <ac:spMk id="2" creationId="{C6A5C784-7255-B628-D1A6-5EF92C361F51}"/>
          </ac:spMkLst>
        </pc:spChg>
        <pc:spChg chg="mod">
          <ac:chgData name="Mira Simeunović" userId="6a9a819127660404" providerId="LiveId" clId="{2AAD0B4C-A1A4-4543-8816-310476BB4C80}" dt="2024-06-17T08:32:00.085" v="1706" actId="1076"/>
          <ac:spMkLst>
            <pc:docMk/>
            <pc:sldMk cId="4206830538" sldId="301"/>
            <ac:spMk id="3" creationId="{249DF5FE-9D9B-C8CA-6119-C6187E680D62}"/>
          </ac:spMkLst>
        </pc:spChg>
      </pc:sldChg>
      <pc:sldChg chg="addSp delSp modSp mod">
        <pc:chgData name="Mira Simeunović" userId="6a9a819127660404" providerId="LiveId" clId="{2AAD0B4C-A1A4-4543-8816-310476BB4C80}" dt="2024-05-26T18:35:38.823" v="1608" actId="5793"/>
        <pc:sldMkLst>
          <pc:docMk/>
          <pc:sldMk cId="1864517278" sldId="302"/>
        </pc:sldMkLst>
        <pc:spChg chg="add mod">
          <ac:chgData name="Mira Simeunović" userId="6a9a819127660404" providerId="LiveId" clId="{2AAD0B4C-A1A4-4543-8816-310476BB4C80}" dt="2024-05-26T18:34:58.826" v="1600" actId="1076"/>
          <ac:spMkLst>
            <pc:docMk/>
            <pc:sldMk cId="1864517278" sldId="302"/>
            <ac:spMk id="2" creationId="{FF50B05E-77E2-936C-49F7-33BCEFBCAFCF}"/>
          </ac:spMkLst>
        </pc:spChg>
        <pc:spChg chg="mod">
          <ac:chgData name="Mira Simeunović" userId="6a9a819127660404" providerId="LiveId" clId="{2AAD0B4C-A1A4-4543-8816-310476BB4C80}" dt="2024-05-26T18:35:38.823" v="1608" actId="5793"/>
          <ac:spMkLst>
            <pc:docMk/>
            <pc:sldMk cId="1864517278" sldId="302"/>
            <ac:spMk id="3" creationId="{FD934162-F335-4364-B59C-BDFF3403DFFF}"/>
          </ac:spMkLst>
        </pc:spChg>
        <pc:spChg chg="mod">
          <ac:chgData name="Mira Simeunović" userId="6a9a819127660404" providerId="LiveId" clId="{2AAD0B4C-A1A4-4543-8816-310476BB4C80}" dt="2024-05-26T18:24:31.597" v="1519" actId="255"/>
          <ac:spMkLst>
            <pc:docMk/>
            <pc:sldMk cId="1864517278" sldId="302"/>
            <ac:spMk id="4" creationId="{FEC559E8-02B3-E9E1-4A10-7426010E1201}"/>
          </ac:spMkLst>
        </pc:spChg>
        <pc:spChg chg="del mod">
          <ac:chgData name="Mira Simeunović" userId="6a9a819127660404" providerId="LiveId" clId="{2AAD0B4C-A1A4-4543-8816-310476BB4C80}" dt="2024-05-26T18:17:23.992" v="1347" actId="478"/>
          <ac:spMkLst>
            <pc:docMk/>
            <pc:sldMk cId="1864517278" sldId="302"/>
            <ac:spMk id="6" creationId="{69EDBD58-75F0-8EC5-D38A-3F946E81FD1E}"/>
          </ac:spMkLst>
        </pc:spChg>
      </pc:sldChg>
      <pc:sldChg chg="modSp del mod">
        <pc:chgData name="Mira Simeunović" userId="6a9a819127660404" providerId="LiveId" clId="{2AAD0B4C-A1A4-4543-8816-310476BB4C80}" dt="2024-05-26T17:55:35.666" v="985" actId="47"/>
        <pc:sldMkLst>
          <pc:docMk/>
          <pc:sldMk cId="2585436853" sldId="302"/>
        </pc:sldMkLst>
        <pc:spChg chg="mod">
          <ac:chgData name="Mira Simeunović" userId="6a9a819127660404" providerId="LiveId" clId="{2AAD0B4C-A1A4-4543-8816-310476BB4C80}" dt="2024-05-26T17:45:47.433" v="806" actId="20577"/>
          <ac:spMkLst>
            <pc:docMk/>
            <pc:sldMk cId="2585436853" sldId="302"/>
            <ac:spMk id="3" creationId="{FD934162-F335-4364-B59C-BDFF3403DFFF}"/>
          </ac:spMkLst>
        </pc:spChg>
        <pc:spChg chg="mod">
          <ac:chgData name="Mira Simeunović" userId="6a9a819127660404" providerId="LiveId" clId="{2AAD0B4C-A1A4-4543-8816-310476BB4C80}" dt="2024-05-26T17:45:29.069" v="799" actId="20577"/>
          <ac:spMkLst>
            <pc:docMk/>
            <pc:sldMk cId="2585436853" sldId="302"/>
            <ac:spMk id="5" creationId="{18633452-535B-4E93-A88D-EE59EB4AC7CE}"/>
          </ac:spMkLst>
        </pc:spChg>
      </pc:sldChg>
      <pc:sldChg chg="addSp delSp modSp add mod">
        <pc:chgData name="Mira Simeunović" userId="6a9a819127660404" providerId="LiveId" clId="{2AAD0B4C-A1A4-4543-8816-310476BB4C80}" dt="2024-05-26T18:35:33.184" v="1606" actId="5793"/>
        <pc:sldMkLst>
          <pc:docMk/>
          <pc:sldMk cId="2069049103" sldId="303"/>
        </pc:sldMkLst>
        <pc:spChg chg="add mod">
          <ac:chgData name="Mira Simeunović" userId="6a9a819127660404" providerId="LiveId" clId="{2AAD0B4C-A1A4-4543-8816-310476BB4C80}" dt="2024-05-26T18:35:18.878" v="1603" actId="1076"/>
          <ac:spMkLst>
            <pc:docMk/>
            <pc:sldMk cId="2069049103" sldId="303"/>
            <ac:spMk id="2" creationId="{19A9BBA1-E05C-F0D5-5B88-33176188F185}"/>
          </ac:spMkLst>
        </pc:spChg>
        <pc:spChg chg="mod">
          <ac:chgData name="Mira Simeunović" userId="6a9a819127660404" providerId="LiveId" clId="{2AAD0B4C-A1A4-4543-8816-310476BB4C80}" dt="2024-05-26T18:35:33.184" v="1606" actId="5793"/>
          <ac:spMkLst>
            <pc:docMk/>
            <pc:sldMk cId="2069049103" sldId="303"/>
            <ac:spMk id="3" creationId="{FD934162-F335-4364-B59C-BDFF3403DFFF}"/>
          </ac:spMkLst>
        </pc:spChg>
        <pc:spChg chg="mod">
          <ac:chgData name="Mira Simeunović" userId="6a9a819127660404" providerId="LiveId" clId="{2AAD0B4C-A1A4-4543-8816-310476BB4C80}" dt="2024-05-26T18:24:14.715" v="1518" actId="2710"/>
          <ac:spMkLst>
            <pc:docMk/>
            <pc:sldMk cId="2069049103" sldId="303"/>
            <ac:spMk id="4" creationId="{FEC559E8-02B3-E9E1-4A10-7426010E1201}"/>
          </ac:spMkLst>
        </pc:spChg>
        <pc:spChg chg="del mod">
          <ac:chgData name="Mira Simeunović" userId="6a9a819127660404" providerId="LiveId" clId="{2AAD0B4C-A1A4-4543-8816-310476BB4C80}" dt="2024-05-26T18:17:37.087" v="1350" actId="478"/>
          <ac:spMkLst>
            <pc:docMk/>
            <pc:sldMk cId="2069049103" sldId="303"/>
            <ac:spMk id="6" creationId="{69EDBD58-75F0-8EC5-D38A-3F946E81FD1E}"/>
          </ac:spMkLst>
        </pc:spChg>
      </pc:sldChg>
      <pc:sldChg chg="addSp delSp modSp add mod">
        <pc:chgData name="Mira Simeunović" userId="6a9a819127660404" providerId="LiveId" clId="{2AAD0B4C-A1A4-4543-8816-310476BB4C80}" dt="2024-05-26T18:36:11.569" v="1612" actId="5793"/>
        <pc:sldMkLst>
          <pc:docMk/>
          <pc:sldMk cId="3182988586" sldId="304"/>
        </pc:sldMkLst>
        <pc:spChg chg="add mod">
          <ac:chgData name="Mira Simeunović" userId="6a9a819127660404" providerId="LiveId" clId="{2AAD0B4C-A1A4-4543-8816-310476BB4C80}" dt="2024-05-26T18:35:47.822" v="1609" actId="1076"/>
          <ac:spMkLst>
            <pc:docMk/>
            <pc:sldMk cId="3182988586" sldId="304"/>
            <ac:spMk id="2" creationId="{41F8C835-8C70-470A-2CCC-017F8475BC74}"/>
          </ac:spMkLst>
        </pc:spChg>
        <pc:spChg chg="mod">
          <ac:chgData name="Mira Simeunović" userId="6a9a819127660404" providerId="LiveId" clId="{2AAD0B4C-A1A4-4543-8816-310476BB4C80}" dt="2024-05-26T18:36:11.569" v="1612" actId="5793"/>
          <ac:spMkLst>
            <pc:docMk/>
            <pc:sldMk cId="3182988586" sldId="304"/>
            <ac:spMk id="3" creationId="{FD934162-F335-4364-B59C-BDFF3403DFFF}"/>
          </ac:spMkLst>
        </pc:spChg>
        <pc:spChg chg="mod">
          <ac:chgData name="Mira Simeunović" userId="6a9a819127660404" providerId="LiveId" clId="{2AAD0B4C-A1A4-4543-8816-310476BB4C80}" dt="2024-05-26T18:23:38.663" v="1511" actId="1076"/>
          <ac:spMkLst>
            <pc:docMk/>
            <pc:sldMk cId="3182988586" sldId="304"/>
            <ac:spMk id="4" creationId="{FEC559E8-02B3-E9E1-4A10-7426010E1201}"/>
          </ac:spMkLst>
        </pc:spChg>
        <pc:spChg chg="del mod">
          <ac:chgData name="Mira Simeunović" userId="6a9a819127660404" providerId="LiveId" clId="{2AAD0B4C-A1A4-4543-8816-310476BB4C80}" dt="2024-05-26T18:17:58.364" v="1356" actId="478"/>
          <ac:spMkLst>
            <pc:docMk/>
            <pc:sldMk cId="3182988586" sldId="304"/>
            <ac:spMk id="6" creationId="{69EDBD58-75F0-8EC5-D38A-3F946E81FD1E}"/>
          </ac:spMkLst>
        </pc:spChg>
      </pc:sldChg>
      <pc:sldChg chg="addSp delSp modSp new del mod setBg">
        <pc:chgData name="Mira Simeunović" userId="6a9a819127660404" providerId="LiveId" clId="{2AAD0B4C-A1A4-4543-8816-310476BB4C80}" dt="2024-06-14T17:08:51.892" v="1676" actId="47"/>
        <pc:sldMkLst>
          <pc:docMk/>
          <pc:sldMk cId="4137386707" sldId="305"/>
        </pc:sldMkLst>
        <pc:spChg chg="del">
          <ac:chgData name="Mira Simeunović" userId="6a9a819127660404" providerId="LiveId" clId="{2AAD0B4C-A1A4-4543-8816-310476BB4C80}" dt="2024-06-14T15:51:27.441" v="1619" actId="478"/>
          <ac:spMkLst>
            <pc:docMk/>
            <pc:sldMk cId="4137386707" sldId="305"/>
            <ac:spMk id="2" creationId="{AB4679FF-06EB-F285-5B66-E3ED9733DE50}"/>
          </ac:spMkLst>
        </pc:spChg>
        <pc:spChg chg="del">
          <ac:chgData name="Mira Simeunović" userId="6a9a819127660404" providerId="LiveId" clId="{2AAD0B4C-A1A4-4543-8816-310476BB4C80}" dt="2024-06-14T15:51:30.777" v="1620" actId="478"/>
          <ac:spMkLst>
            <pc:docMk/>
            <pc:sldMk cId="4137386707" sldId="305"/>
            <ac:spMk id="3" creationId="{C5E73A98-1838-C736-CFD8-7253F15CDEDC}"/>
          </ac:spMkLst>
        </pc:spChg>
        <pc:spChg chg="add del">
          <ac:chgData name="Mira Simeunović" userId="6a9a819127660404" providerId="LiveId" clId="{2AAD0B4C-A1A4-4543-8816-310476BB4C80}" dt="2024-06-14T15:56:32.154" v="1659" actId="26606"/>
          <ac:spMkLst>
            <pc:docMk/>
            <pc:sldMk cId="4137386707" sldId="305"/>
            <ac:spMk id="14" creationId="{EA518CE4-E4D4-4D8A-980F-6D692AC96949}"/>
          </ac:spMkLst>
        </pc:spChg>
        <pc:spChg chg="add del">
          <ac:chgData name="Mira Simeunović" userId="6a9a819127660404" providerId="LiveId" clId="{2AAD0B4C-A1A4-4543-8816-310476BB4C80}" dt="2024-06-14T15:56:32.154" v="1659" actId="26606"/>
          <ac:spMkLst>
            <pc:docMk/>
            <pc:sldMk cId="4137386707" sldId="305"/>
            <ac:spMk id="16" creationId="{F82BF3E2-EB0E-40D6-8835-2367A5316CA4}"/>
          </ac:spMkLst>
        </pc:spChg>
        <pc:spChg chg="add del">
          <ac:chgData name="Mira Simeunović" userId="6a9a819127660404" providerId="LiveId" clId="{2AAD0B4C-A1A4-4543-8816-310476BB4C80}" dt="2024-06-14T15:56:32.154" v="1659" actId="26606"/>
          <ac:spMkLst>
            <pc:docMk/>
            <pc:sldMk cId="4137386707" sldId="305"/>
            <ac:spMk id="18" creationId="{481E86DD-89E6-42B2-8675-84B7C56BFF7D}"/>
          </ac:spMkLst>
        </pc:spChg>
        <pc:spChg chg="add del">
          <ac:chgData name="Mira Simeunović" userId="6a9a819127660404" providerId="LiveId" clId="{2AAD0B4C-A1A4-4543-8816-310476BB4C80}" dt="2024-06-14T15:56:32.154" v="1659" actId="26606"/>
          <ac:spMkLst>
            <pc:docMk/>
            <pc:sldMk cId="4137386707" sldId="305"/>
            <ac:spMk id="20" creationId="{5EFE9E4D-D93B-4B04-A3B5-234F5DBB9EAE}"/>
          </ac:spMkLst>
        </pc:spChg>
        <pc:picChg chg="add mod">
          <ac:chgData name="Mira Simeunović" userId="6a9a819127660404" providerId="LiveId" clId="{2AAD0B4C-A1A4-4543-8816-310476BB4C80}" dt="2024-06-14T15:56:32.154" v="1659" actId="26606"/>
          <ac:picMkLst>
            <pc:docMk/>
            <pc:sldMk cId="4137386707" sldId="305"/>
            <ac:picMk id="4" creationId="{9F1DE277-EAF8-B037-DD26-00506A65A607}"/>
          </ac:picMkLst>
        </pc:picChg>
        <pc:picChg chg="add mod ord">
          <ac:chgData name="Mira Simeunović" userId="6a9a819127660404" providerId="LiveId" clId="{2AAD0B4C-A1A4-4543-8816-310476BB4C80}" dt="2024-06-14T15:56:32.154" v="1659" actId="26606"/>
          <ac:picMkLst>
            <pc:docMk/>
            <pc:sldMk cId="4137386707" sldId="305"/>
            <ac:picMk id="5" creationId="{A14B3315-5EA1-0C9C-AB23-BAE905B9A0AA}"/>
          </ac:picMkLst>
        </pc:picChg>
        <pc:picChg chg="add mod">
          <ac:chgData name="Mira Simeunović" userId="6a9a819127660404" providerId="LiveId" clId="{2AAD0B4C-A1A4-4543-8816-310476BB4C80}" dt="2024-06-14T15:56:32.154" v="1659" actId="26606"/>
          <ac:picMkLst>
            <pc:docMk/>
            <pc:sldMk cId="4137386707" sldId="305"/>
            <ac:picMk id="6" creationId="{7A9A2FB2-D695-F354-B272-80F4599166F7}"/>
          </ac:picMkLst>
        </pc:picChg>
        <pc:picChg chg="add mod">
          <ac:chgData name="Mira Simeunović" userId="6a9a819127660404" providerId="LiveId" clId="{2AAD0B4C-A1A4-4543-8816-310476BB4C80}" dt="2024-06-14T15:56:32.154" v="1659" actId="26606"/>
          <ac:picMkLst>
            <pc:docMk/>
            <pc:sldMk cId="4137386707" sldId="305"/>
            <ac:picMk id="7" creationId="{38345C65-1944-72CC-D80D-8060FFDBA015}"/>
          </ac:picMkLst>
        </pc:picChg>
        <pc:picChg chg="add mod">
          <ac:chgData name="Mira Simeunović" userId="6a9a819127660404" providerId="LiveId" clId="{2AAD0B4C-A1A4-4543-8816-310476BB4C80}" dt="2024-06-14T15:56:32.154" v="1659" actId="26606"/>
          <ac:picMkLst>
            <pc:docMk/>
            <pc:sldMk cId="4137386707" sldId="305"/>
            <ac:picMk id="8" creationId="{080A6A10-1B19-BAEE-4795-499A55CDE44C}"/>
          </ac:picMkLst>
        </pc:picChg>
        <pc:picChg chg="add mod">
          <ac:chgData name="Mira Simeunović" userId="6a9a819127660404" providerId="LiveId" clId="{2AAD0B4C-A1A4-4543-8816-310476BB4C80}" dt="2024-06-14T15:56:37.423" v="1661" actId="1076"/>
          <ac:picMkLst>
            <pc:docMk/>
            <pc:sldMk cId="4137386707" sldId="305"/>
            <ac:picMk id="9" creationId="{EA3425E3-BDA5-4213-E93D-A92184E84894}"/>
          </ac:picMkLst>
        </pc:picChg>
        <pc:picChg chg="add mod">
          <ac:chgData name="Mira Simeunović" userId="6a9a819127660404" providerId="LiveId" clId="{2AAD0B4C-A1A4-4543-8816-310476BB4C80}" dt="2024-06-14T15:58:31.639" v="1669" actId="1076"/>
          <ac:picMkLst>
            <pc:docMk/>
            <pc:sldMk cId="4137386707" sldId="305"/>
            <ac:picMk id="10" creationId="{D3F35392-0C89-D80A-621F-F565FCC83C8A}"/>
          </ac:picMkLst>
        </pc:picChg>
        <pc:picChg chg="add mod">
          <ac:chgData name="Mira Simeunović" userId="6a9a819127660404" providerId="LiveId" clId="{2AAD0B4C-A1A4-4543-8816-310476BB4C80}" dt="2024-06-14T15:58:33.015" v="1670" actId="1076"/>
          <ac:picMkLst>
            <pc:docMk/>
            <pc:sldMk cId="4137386707" sldId="305"/>
            <ac:picMk id="11" creationId="{4018FEA8-B161-1047-A234-0B0C116BEB99}"/>
          </ac:picMkLst>
        </pc:picChg>
        <pc:picChg chg="add mod">
          <ac:chgData name="Mira Simeunović" userId="6a9a819127660404" providerId="LiveId" clId="{2AAD0B4C-A1A4-4543-8816-310476BB4C80}" dt="2024-06-14T17:07:14.698" v="1675" actId="1076"/>
          <ac:picMkLst>
            <pc:docMk/>
            <pc:sldMk cId="4137386707" sldId="305"/>
            <ac:picMk id="12" creationId="{3996C8F6-BF83-FB60-1DEC-24C41CBE6BD4}"/>
          </ac:picMkLst>
        </pc:picChg>
      </pc:sldChg>
      <pc:sldMasterChg chg="modSp modSldLayout">
        <pc:chgData name="Mira Simeunović" userId="6a9a819127660404" providerId="LiveId" clId="{2AAD0B4C-A1A4-4543-8816-310476BB4C80}" dt="2024-05-26T17:17:46.521" v="0"/>
        <pc:sldMasterMkLst>
          <pc:docMk/>
          <pc:sldMasterMk cId="46997929" sldId="2147483696"/>
        </pc:sldMasterMkLst>
        <pc:spChg chg="mod">
          <ac:chgData name="Mira Simeunović" userId="6a9a819127660404" providerId="LiveId" clId="{2AAD0B4C-A1A4-4543-8816-310476BB4C80}" dt="2024-05-26T17:17:46.521" v="0"/>
          <ac:spMkLst>
            <pc:docMk/>
            <pc:sldMasterMk cId="46997929" sldId="2147483696"/>
            <ac:spMk id="2" creationId="{00000000-0000-0000-0000-000000000000}"/>
          </ac:spMkLst>
        </pc:spChg>
        <pc:spChg chg="mod">
          <ac:chgData name="Mira Simeunović" userId="6a9a819127660404" providerId="LiveId" clId="{2AAD0B4C-A1A4-4543-8816-310476BB4C80}" dt="2024-05-26T17:17:46.521" v="0"/>
          <ac:spMkLst>
            <pc:docMk/>
            <pc:sldMasterMk cId="46997929" sldId="2147483696"/>
            <ac:spMk id="3" creationId="{00000000-0000-0000-0000-000000000000}"/>
          </ac:spMkLst>
        </pc:spChg>
        <pc:spChg chg="mod">
          <ac:chgData name="Mira Simeunović" userId="6a9a819127660404" providerId="LiveId" clId="{2AAD0B4C-A1A4-4543-8816-310476BB4C80}" dt="2024-05-26T17:17:46.521" v="0"/>
          <ac:spMkLst>
            <pc:docMk/>
            <pc:sldMasterMk cId="46997929" sldId="2147483696"/>
            <ac:spMk id="4" creationId="{00000000-0000-0000-0000-000000000000}"/>
          </ac:spMkLst>
        </pc:spChg>
        <pc:spChg chg="mod">
          <ac:chgData name="Mira Simeunović" userId="6a9a819127660404" providerId="LiveId" clId="{2AAD0B4C-A1A4-4543-8816-310476BB4C80}" dt="2024-05-26T17:17:46.521" v="0"/>
          <ac:spMkLst>
            <pc:docMk/>
            <pc:sldMasterMk cId="46997929" sldId="2147483696"/>
            <ac:spMk id="5" creationId="{00000000-0000-0000-0000-000000000000}"/>
          </ac:spMkLst>
        </pc:spChg>
        <pc:spChg chg="mod">
          <ac:chgData name="Mira Simeunović" userId="6a9a819127660404" providerId="LiveId" clId="{2AAD0B4C-A1A4-4543-8816-310476BB4C80}" dt="2024-05-26T17:17:46.521" v="0"/>
          <ac:spMkLst>
            <pc:docMk/>
            <pc:sldMasterMk cId="46997929" sldId="2147483696"/>
            <ac:spMk id="6" creationId="{00000000-0000-0000-0000-000000000000}"/>
          </ac:spMkLst>
        </pc:spChg>
        <pc:sldLayoutChg chg="modSp">
          <pc:chgData name="Mira Simeunović" userId="6a9a819127660404" providerId="LiveId" clId="{2AAD0B4C-A1A4-4543-8816-310476BB4C80}" dt="2024-05-26T17:17:46.521" v="0"/>
          <pc:sldLayoutMkLst>
            <pc:docMk/>
            <pc:sldMasterMk cId="46997929" sldId="2147483696"/>
            <pc:sldLayoutMk cId="1314154746" sldId="2147483697"/>
          </pc:sldLayoutMkLst>
          <pc:spChg chg="mod">
            <ac:chgData name="Mira Simeunović" userId="6a9a819127660404" providerId="LiveId" clId="{2AAD0B4C-A1A4-4543-8816-310476BB4C80}" dt="2024-05-26T17:17:46.521" v="0"/>
            <ac:spMkLst>
              <pc:docMk/>
              <pc:sldMasterMk cId="46997929" sldId="2147483696"/>
              <pc:sldLayoutMk cId="1314154746" sldId="2147483697"/>
              <ac:spMk id="2" creationId="{00000000-0000-0000-0000-000000000000}"/>
            </ac:spMkLst>
          </pc:spChg>
          <pc:spChg chg="mod">
            <ac:chgData name="Mira Simeunović" userId="6a9a819127660404" providerId="LiveId" clId="{2AAD0B4C-A1A4-4543-8816-310476BB4C80}" dt="2024-05-26T17:17:46.521" v="0"/>
            <ac:spMkLst>
              <pc:docMk/>
              <pc:sldMasterMk cId="46997929" sldId="2147483696"/>
              <pc:sldLayoutMk cId="1314154746" sldId="2147483697"/>
              <ac:spMk id="3" creationId="{00000000-0000-0000-0000-000000000000}"/>
            </ac:spMkLst>
          </pc:spChg>
        </pc:sldLayoutChg>
        <pc:sldLayoutChg chg="modSp">
          <pc:chgData name="Mira Simeunović" userId="6a9a819127660404" providerId="LiveId" clId="{2AAD0B4C-A1A4-4543-8816-310476BB4C80}" dt="2024-05-26T17:17:46.521" v="0"/>
          <pc:sldLayoutMkLst>
            <pc:docMk/>
            <pc:sldMasterMk cId="46997929" sldId="2147483696"/>
            <pc:sldLayoutMk cId="2784793733" sldId="2147483699"/>
          </pc:sldLayoutMkLst>
          <pc:spChg chg="mod">
            <ac:chgData name="Mira Simeunović" userId="6a9a819127660404" providerId="LiveId" clId="{2AAD0B4C-A1A4-4543-8816-310476BB4C80}" dt="2024-05-26T17:17:46.521" v="0"/>
            <ac:spMkLst>
              <pc:docMk/>
              <pc:sldMasterMk cId="46997929" sldId="2147483696"/>
              <pc:sldLayoutMk cId="2784793733" sldId="2147483699"/>
              <ac:spMk id="2" creationId="{00000000-0000-0000-0000-000000000000}"/>
            </ac:spMkLst>
          </pc:spChg>
          <pc:spChg chg="mod">
            <ac:chgData name="Mira Simeunović" userId="6a9a819127660404" providerId="LiveId" clId="{2AAD0B4C-A1A4-4543-8816-310476BB4C80}" dt="2024-05-26T17:17:46.521" v="0"/>
            <ac:spMkLst>
              <pc:docMk/>
              <pc:sldMasterMk cId="46997929" sldId="2147483696"/>
              <pc:sldLayoutMk cId="2784793733" sldId="2147483699"/>
              <ac:spMk id="3" creationId="{00000000-0000-0000-0000-000000000000}"/>
            </ac:spMkLst>
          </pc:spChg>
        </pc:sldLayoutChg>
        <pc:sldLayoutChg chg="modSp">
          <pc:chgData name="Mira Simeunović" userId="6a9a819127660404" providerId="LiveId" clId="{2AAD0B4C-A1A4-4543-8816-310476BB4C80}" dt="2024-05-26T17:17:46.521" v="0"/>
          <pc:sldLayoutMkLst>
            <pc:docMk/>
            <pc:sldMasterMk cId="46997929" sldId="2147483696"/>
            <pc:sldLayoutMk cId="409768850" sldId="2147483700"/>
          </pc:sldLayoutMkLst>
          <pc:spChg chg="mod">
            <ac:chgData name="Mira Simeunović" userId="6a9a819127660404" providerId="LiveId" clId="{2AAD0B4C-A1A4-4543-8816-310476BB4C80}" dt="2024-05-26T17:17:46.521" v="0"/>
            <ac:spMkLst>
              <pc:docMk/>
              <pc:sldMasterMk cId="46997929" sldId="2147483696"/>
              <pc:sldLayoutMk cId="409768850" sldId="2147483700"/>
              <ac:spMk id="3" creationId="{00000000-0000-0000-0000-000000000000}"/>
            </ac:spMkLst>
          </pc:spChg>
          <pc:spChg chg="mod">
            <ac:chgData name="Mira Simeunović" userId="6a9a819127660404" providerId="LiveId" clId="{2AAD0B4C-A1A4-4543-8816-310476BB4C80}" dt="2024-05-26T17:17:46.521" v="0"/>
            <ac:spMkLst>
              <pc:docMk/>
              <pc:sldMasterMk cId="46997929" sldId="2147483696"/>
              <pc:sldLayoutMk cId="409768850" sldId="2147483700"/>
              <ac:spMk id="4" creationId="{00000000-0000-0000-0000-000000000000}"/>
            </ac:spMkLst>
          </pc:spChg>
        </pc:sldLayoutChg>
        <pc:sldLayoutChg chg="modSp">
          <pc:chgData name="Mira Simeunović" userId="6a9a819127660404" providerId="LiveId" clId="{2AAD0B4C-A1A4-4543-8816-310476BB4C80}" dt="2024-05-26T17:17:46.521" v="0"/>
          <pc:sldLayoutMkLst>
            <pc:docMk/>
            <pc:sldMasterMk cId="46997929" sldId="2147483696"/>
            <pc:sldLayoutMk cId="2373929033" sldId="2147483701"/>
          </pc:sldLayoutMkLst>
          <pc:spChg chg="mod">
            <ac:chgData name="Mira Simeunović" userId="6a9a819127660404" providerId="LiveId" clId="{2AAD0B4C-A1A4-4543-8816-310476BB4C80}" dt="2024-05-26T17:17:46.521" v="0"/>
            <ac:spMkLst>
              <pc:docMk/>
              <pc:sldMasterMk cId="46997929" sldId="2147483696"/>
              <pc:sldLayoutMk cId="2373929033" sldId="2147483701"/>
              <ac:spMk id="3" creationId="{00000000-0000-0000-0000-000000000000}"/>
            </ac:spMkLst>
          </pc:spChg>
          <pc:spChg chg="mod">
            <ac:chgData name="Mira Simeunović" userId="6a9a819127660404" providerId="LiveId" clId="{2AAD0B4C-A1A4-4543-8816-310476BB4C80}" dt="2024-05-26T17:17:46.521" v="0"/>
            <ac:spMkLst>
              <pc:docMk/>
              <pc:sldMasterMk cId="46997929" sldId="2147483696"/>
              <pc:sldLayoutMk cId="2373929033" sldId="2147483701"/>
              <ac:spMk id="4" creationId="{00000000-0000-0000-0000-000000000000}"/>
            </ac:spMkLst>
          </pc:spChg>
          <pc:spChg chg="mod">
            <ac:chgData name="Mira Simeunović" userId="6a9a819127660404" providerId="LiveId" clId="{2AAD0B4C-A1A4-4543-8816-310476BB4C80}" dt="2024-05-26T17:17:46.521" v="0"/>
            <ac:spMkLst>
              <pc:docMk/>
              <pc:sldMasterMk cId="46997929" sldId="2147483696"/>
              <pc:sldLayoutMk cId="2373929033" sldId="2147483701"/>
              <ac:spMk id="5" creationId="{00000000-0000-0000-0000-000000000000}"/>
            </ac:spMkLst>
          </pc:spChg>
          <pc:spChg chg="mod">
            <ac:chgData name="Mira Simeunović" userId="6a9a819127660404" providerId="LiveId" clId="{2AAD0B4C-A1A4-4543-8816-310476BB4C80}" dt="2024-05-26T17:17:46.521" v="0"/>
            <ac:spMkLst>
              <pc:docMk/>
              <pc:sldMasterMk cId="46997929" sldId="2147483696"/>
              <pc:sldLayoutMk cId="2373929033" sldId="2147483701"/>
              <ac:spMk id="6" creationId="{00000000-0000-0000-0000-000000000000}"/>
            </ac:spMkLst>
          </pc:spChg>
          <pc:picChg chg="mod">
            <ac:chgData name="Mira Simeunović" userId="6a9a819127660404" providerId="LiveId" clId="{2AAD0B4C-A1A4-4543-8816-310476BB4C80}" dt="2024-05-26T17:17:46.521" v="0"/>
            <ac:picMkLst>
              <pc:docMk/>
              <pc:sldMasterMk cId="46997929" sldId="2147483696"/>
              <pc:sldLayoutMk cId="2373929033" sldId="2147483701"/>
              <ac:picMk id="20" creationId="{00000000-0000-0000-0000-000000000000}"/>
            </ac:picMkLst>
          </pc:picChg>
          <pc:picChg chg="mod">
            <ac:chgData name="Mira Simeunović" userId="6a9a819127660404" providerId="LiveId" clId="{2AAD0B4C-A1A4-4543-8816-310476BB4C80}" dt="2024-05-26T17:17:46.521" v="0"/>
            <ac:picMkLst>
              <pc:docMk/>
              <pc:sldMasterMk cId="46997929" sldId="2147483696"/>
              <pc:sldLayoutMk cId="2373929033" sldId="2147483701"/>
              <ac:picMk id="21" creationId="{00000000-0000-0000-0000-000000000000}"/>
            </ac:picMkLst>
          </pc:picChg>
        </pc:sldLayoutChg>
        <pc:sldLayoutChg chg="modSp">
          <pc:chgData name="Mira Simeunović" userId="6a9a819127660404" providerId="LiveId" clId="{2AAD0B4C-A1A4-4543-8816-310476BB4C80}" dt="2024-05-26T17:17:46.521" v="0"/>
          <pc:sldLayoutMkLst>
            <pc:docMk/>
            <pc:sldMasterMk cId="46997929" sldId="2147483696"/>
            <pc:sldLayoutMk cId="1174911426" sldId="2147483704"/>
          </pc:sldLayoutMkLst>
          <pc:spChg chg="mod">
            <ac:chgData name="Mira Simeunović" userId="6a9a819127660404" providerId="LiveId" clId="{2AAD0B4C-A1A4-4543-8816-310476BB4C80}" dt="2024-05-26T17:17:46.521" v="0"/>
            <ac:spMkLst>
              <pc:docMk/>
              <pc:sldMasterMk cId="46997929" sldId="2147483696"/>
              <pc:sldLayoutMk cId="1174911426" sldId="2147483704"/>
              <ac:spMk id="2" creationId="{00000000-0000-0000-0000-000000000000}"/>
            </ac:spMkLst>
          </pc:spChg>
          <pc:spChg chg="mod">
            <ac:chgData name="Mira Simeunović" userId="6a9a819127660404" providerId="LiveId" clId="{2AAD0B4C-A1A4-4543-8816-310476BB4C80}" dt="2024-05-26T17:17:46.521" v="0"/>
            <ac:spMkLst>
              <pc:docMk/>
              <pc:sldMasterMk cId="46997929" sldId="2147483696"/>
              <pc:sldLayoutMk cId="1174911426" sldId="2147483704"/>
              <ac:spMk id="3" creationId="{00000000-0000-0000-0000-000000000000}"/>
            </ac:spMkLst>
          </pc:spChg>
          <pc:spChg chg="mod">
            <ac:chgData name="Mira Simeunović" userId="6a9a819127660404" providerId="LiveId" clId="{2AAD0B4C-A1A4-4543-8816-310476BB4C80}" dt="2024-05-26T17:17:46.521" v="0"/>
            <ac:spMkLst>
              <pc:docMk/>
              <pc:sldMasterMk cId="46997929" sldId="2147483696"/>
              <pc:sldLayoutMk cId="1174911426" sldId="2147483704"/>
              <ac:spMk id="4" creationId="{00000000-0000-0000-0000-000000000000}"/>
            </ac:spMkLst>
          </pc:spChg>
        </pc:sldLayoutChg>
        <pc:sldLayoutChg chg="modSp">
          <pc:chgData name="Mira Simeunović" userId="6a9a819127660404" providerId="LiveId" clId="{2AAD0B4C-A1A4-4543-8816-310476BB4C80}" dt="2024-05-26T17:17:46.521" v="0"/>
          <pc:sldLayoutMkLst>
            <pc:docMk/>
            <pc:sldMasterMk cId="46997929" sldId="2147483696"/>
            <pc:sldLayoutMk cId="1871100436" sldId="2147483705"/>
          </pc:sldLayoutMkLst>
          <pc:spChg chg="mod">
            <ac:chgData name="Mira Simeunović" userId="6a9a819127660404" providerId="LiveId" clId="{2AAD0B4C-A1A4-4543-8816-310476BB4C80}" dt="2024-05-26T17:17:46.521" v="0"/>
            <ac:spMkLst>
              <pc:docMk/>
              <pc:sldMasterMk cId="46997929" sldId="2147483696"/>
              <pc:sldLayoutMk cId="1871100436" sldId="2147483705"/>
              <ac:spMk id="2" creationId="{00000000-0000-0000-0000-000000000000}"/>
            </ac:spMkLst>
          </pc:spChg>
          <pc:spChg chg="mod">
            <ac:chgData name="Mira Simeunović" userId="6a9a819127660404" providerId="LiveId" clId="{2AAD0B4C-A1A4-4543-8816-310476BB4C80}" dt="2024-05-26T17:17:46.521" v="0"/>
            <ac:spMkLst>
              <pc:docMk/>
              <pc:sldMasterMk cId="46997929" sldId="2147483696"/>
              <pc:sldLayoutMk cId="1871100436" sldId="2147483705"/>
              <ac:spMk id="3" creationId="{00000000-0000-0000-0000-000000000000}"/>
            </ac:spMkLst>
          </pc:spChg>
          <pc:spChg chg="mod">
            <ac:chgData name="Mira Simeunović" userId="6a9a819127660404" providerId="LiveId" clId="{2AAD0B4C-A1A4-4543-8816-310476BB4C80}" dt="2024-05-26T17:17:46.521" v="0"/>
            <ac:spMkLst>
              <pc:docMk/>
              <pc:sldMasterMk cId="46997929" sldId="2147483696"/>
              <pc:sldLayoutMk cId="1871100436" sldId="2147483705"/>
              <ac:spMk id="4" creationId="{00000000-0000-0000-0000-000000000000}"/>
            </ac:spMkLst>
          </pc:spChg>
          <pc:picChg chg="mod">
            <ac:chgData name="Mira Simeunović" userId="6a9a819127660404" providerId="LiveId" clId="{2AAD0B4C-A1A4-4543-8816-310476BB4C80}" dt="2024-05-26T17:17:46.521" v="0"/>
            <ac:picMkLst>
              <pc:docMk/>
              <pc:sldMasterMk cId="46997929" sldId="2147483696"/>
              <pc:sldLayoutMk cId="1871100436" sldId="2147483705"/>
              <ac:picMk id="22" creationId="{00000000-0000-0000-0000-000000000000}"/>
            </ac:picMkLst>
          </pc:picChg>
        </pc:sldLayoutChg>
        <pc:sldLayoutChg chg="modSp">
          <pc:chgData name="Mira Simeunović" userId="6a9a819127660404" providerId="LiveId" clId="{2AAD0B4C-A1A4-4543-8816-310476BB4C80}" dt="2024-05-26T17:17:46.521" v="0"/>
          <pc:sldLayoutMkLst>
            <pc:docMk/>
            <pc:sldMasterMk cId="46997929" sldId="2147483696"/>
            <pc:sldLayoutMk cId="3459853820" sldId="2147483706"/>
          </pc:sldLayoutMkLst>
          <pc:spChg chg="mod">
            <ac:chgData name="Mira Simeunović" userId="6a9a819127660404" providerId="LiveId" clId="{2AAD0B4C-A1A4-4543-8816-310476BB4C80}" dt="2024-05-26T17:17:46.521" v="0"/>
            <ac:spMkLst>
              <pc:docMk/>
              <pc:sldMasterMk cId="46997929" sldId="2147483696"/>
              <pc:sldLayoutMk cId="3459853820" sldId="2147483706"/>
              <ac:spMk id="2" creationId="{00000000-0000-0000-0000-000000000000}"/>
            </ac:spMkLst>
          </pc:spChg>
          <pc:spChg chg="mod">
            <ac:chgData name="Mira Simeunović" userId="6a9a819127660404" providerId="LiveId" clId="{2AAD0B4C-A1A4-4543-8816-310476BB4C80}" dt="2024-05-26T17:17:46.521" v="0"/>
            <ac:spMkLst>
              <pc:docMk/>
              <pc:sldMasterMk cId="46997929" sldId="2147483696"/>
              <pc:sldLayoutMk cId="3459853820" sldId="2147483706"/>
              <ac:spMk id="3" creationId="{00000000-0000-0000-0000-000000000000}"/>
            </ac:spMkLst>
          </pc:spChg>
          <pc:spChg chg="mod">
            <ac:chgData name="Mira Simeunović" userId="6a9a819127660404" providerId="LiveId" clId="{2AAD0B4C-A1A4-4543-8816-310476BB4C80}" dt="2024-05-26T17:17:46.521" v="0"/>
            <ac:spMkLst>
              <pc:docMk/>
              <pc:sldMasterMk cId="46997929" sldId="2147483696"/>
              <pc:sldLayoutMk cId="3459853820" sldId="2147483706"/>
              <ac:spMk id="4" creationId="{00000000-0000-0000-0000-000000000000}"/>
            </ac:spMkLst>
          </pc:spChg>
          <pc:picChg chg="mod">
            <ac:chgData name="Mira Simeunović" userId="6a9a819127660404" providerId="LiveId" clId="{2AAD0B4C-A1A4-4543-8816-310476BB4C80}" dt="2024-05-26T17:17:46.521" v="0"/>
            <ac:picMkLst>
              <pc:docMk/>
              <pc:sldMasterMk cId="46997929" sldId="2147483696"/>
              <pc:sldLayoutMk cId="3459853820" sldId="2147483706"/>
              <ac:picMk id="16" creationId="{00000000-0000-0000-0000-000000000000}"/>
            </ac:picMkLst>
          </pc:picChg>
        </pc:sldLayoutChg>
        <pc:sldLayoutChg chg="modSp">
          <pc:chgData name="Mira Simeunović" userId="6a9a819127660404" providerId="LiveId" clId="{2AAD0B4C-A1A4-4543-8816-310476BB4C80}" dt="2024-05-26T17:17:46.521" v="0"/>
          <pc:sldLayoutMkLst>
            <pc:docMk/>
            <pc:sldMasterMk cId="46997929" sldId="2147483696"/>
            <pc:sldLayoutMk cId="1274413884" sldId="2147483707"/>
          </pc:sldLayoutMkLst>
          <pc:spChg chg="mod">
            <ac:chgData name="Mira Simeunović" userId="6a9a819127660404" providerId="LiveId" clId="{2AAD0B4C-A1A4-4543-8816-310476BB4C80}" dt="2024-05-26T17:17:46.521" v="0"/>
            <ac:spMkLst>
              <pc:docMk/>
              <pc:sldMasterMk cId="46997929" sldId="2147483696"/>
              <pc:sldLayoutMk cId="1274413884" sldId="2147483707"/>
              <ac:spMk id="2" creationId="{00000000-0000-0000-0000-000000000000}"/>
            </ac:spMkLst>
          </pc:spChg>
          <pc:spChg chg="mod">
            <ac:chgData name="Mira Simeunović" userId="6a9a819127660404" providerId="LiveId" clId="{2AAD0B4C-A1A4-4543-8816-310476BB4C80}" dt="2024-05-26T17:17:46.521" v="0"/>
            <ac:spMkLst>
              <pc:docMk/>
              <pc:sldMasterMk cId="46997929" sldId="2147483696"/>
              <pc:sldLayoutMk cId="1274413884" sldId="2147483707"/>
              <ac:spMk id="4" creationId="{00000000-0000-0000-0000-000000000000}"/>
            </ac:spMkLst>
          </pc:spChg>
        </pc:sldLayoutChg>
        <pc:sldLayoutChg chg="modSp">
          <pc:chgData name="Mira Simeunović" userId="6a9a819127660404" providerId="LiveId" clId="{2AAD0B4C-A1A4-4543-8816-310476BB4C80}" dt="2024-05-26T17:17:46.521" v="0"/>
          <pc:sldLayoutMkLst>
            <pc:docMk/>
            <pc:sldMasterMk cId="46997929" sldId="2147483696"/>
            <pc:sldLayoutMk cId="2810798298" sldId="2147483708"/>
          </pc:sldLayoutMkLst>
          <pc:spChg chg="mod">
            <ac:chgData name="Mira Simeunović" userId="6a9a819127660404" providerId="LiveId" clId="{2AAD0B4C-A1A4-4543-8816-310476BB4C80}" dt="2024-05-26T17:17:46.521" v="0"/>
            <ac:spMkLst>
              <pc:docMk/>
              <pc:sldMasterMk cId="46997929" sldId="2147483696"/>
              <pc:sldLayoutMk cId="2810798298" sldId="2147483708"/>
              <ac:spMk id="2" creationId="{00000000-0000-0000-0000-000000000000}"/>
            </ac:spMkLst>
          </pc:spChg>
          <pc:spChg chg="mod">
            <ac:chgData name="Mira Simeunović" userId="6a9a819127660404" providerId="LiveId" clId="{2AAD0B4C-A1A4-4543-8816-310476BB4C80}" dt="2024-05-26T17:17:46.521" v="0"/>
            <ac:spMkLst>
              <pc:docMk/>
              <pc:sldMasterMk cId="46997929" sldId="2147483696"/>
              <pc:sldLayoutMk cId="2810798298" sldId="2147483708"/>
              <ac:spMk id="4" creationId="{00000000-0000-0000-0000-000000000000}"/>
            </ac:spMkLst>
          </pc:spChg>
          <pc:spChg chg="mod">
            <ac:chgData name="Mira Simeunović" userId="6a9a819127660404" providerId="LiveId" clId="{2AAD0B4C-A1A4-4543-8816-310476BB4C80}" dt="2024-05-26T17:17:46.521" v="0"/>
            <ac:spMkLst>
              <pc:docMk/>
              <pc:sldMasterMk cId="46997929" sldId="2147483696"/>
              <pc:sldLayoutMk cId="2810798298" sldId="2147483708"/>
              <ac:spMk id="11" creationId="{00000000-0000-0000-0000-000000000000}"/>
            </ac:spMkLst>
          </pc:spChg>
          <pc:spChg chg="mod">
            <ac:chgData name="Mira Simeunović" userId="6a9a819127660404" providerId="LiveId" clId="{2AAD0B4C-A1A4-4543-8816-310476BB4C80}" dt="2024-05-26T17:17:46.521" v="0"/>
            <ac:spMkLst>
              <pc:docMk/>
              <pc:sldMasterMk cId="46997929" sldId="2147483696"/>
              <pc:sldLayoutMk cId="2810798298" sldId="2147483708"/>
              <ac:spMk id="12" creationId="{00000000-0000-0000-0000-000000000000}"/>
            </ac:spMkLst>
          </pc:spChg>
          <pc:spChg chg="mod">
            <ac:chgData name="Mira Simeunović" userId="6a9a819127660404" providerId="LiveId" clId="{2AAD0B4C-A1A4-4543-8816-310476BB4C80}" dt="2024-05-26T17:17:46.521" v="0"/>
            <ac:spMkLst>
              <pc:docMk/>
              <pc:sldMasterMk cId="46997929" sldId="2147483696"/>
              <pc:sldLayoutMk cId="2810798298" sldId="2147483708"/>
              <ac:spMk id="13" creationId="{00000000-0000-0000-0000-000000000000}"/>
            </ac:spMkLst>
          </pc:spChg>
        </pc:sldLayoutChg>
        <pc:sldLayoutChg chg="modSp">
          <pc:chgData name="Mira Simeunović" userId="6a9a819127660404" providerId="LiveId" clId="{2AAD0B4C-A1A4-4543-8816-310476BB4C80}" dt="2024-05-26T17:17:46.521" v="0"/>
          <pc:sldLayoutMkLst>
            <pc:docMk/>
            <pc:sldMasterMk cId="46997929" sldId="2147483696"/>
            <pc:sldLayoutMk cId="588267043" sldId="2147483709"/>
          </pc:sldLayoutMkLst>
          <pc:spChg chg="mod">
            <ac:chgData name="Mira Simeunović" userId="6a9a819127660404" providerId="LiveId" clId="{2AAD0B4C-A1A4-4543-8816-310476BB4C80}" dt="2024-05-26T17:17:46.521" v="0"/>
            <ac:spMkLst>
              <pc:docMk/>
              <pc:sldMasterMk cId="46997929" sldId="2147483696"/>
              <pc:sldLayoutMk cId="588267043" sldId="2147483709"/>
              <ac:spMk id="2" creationId="{00000000-0000-0000-0000-000000000000}"/>
            </ac:spMkLst>
          </pc:spChg>
          <pc:spChg chg="mod">
            <ac:chgData name="Mira Simeunović" userId="6a9a819127660404" providerId="LiveId" clId="{2AAD0B4C-A1A4-4543-8816-310476BB4C80}" dt="2024-05-26T17:17:46.521" v="0"/>
            <ac:spMkLst>
              <pc:docMk/>
              <pc:sldMasterMk cId="46997929" sldId="2147483696"/>
              <pc:sldLayoutMk cId="588267043" sldId="2147483709"/>
              <ac:spMk id="4" creationId="{00000000-0000-0000-0000-000000000000}"/>
            </ac:spMkLst>
          </pc:spChg>
        </pc:sldLayoutChg>
        <pc:sldLayoutChg chg="modSp">
          <pc:chgData name="Mira Simeunović" userId="6a9a819127660404" providerId="LiveId" clId="{2AAD0B4C-A1A4-4543-8816-310476BB4C80}" dt="2024-05-26T17:17:46.521" v="0"/>
          <pc:sldLayoutMkLst>
            <pc:docMk/>
            <pc:sldMasterMk cId="46997929" sldId="2147483696"/>
            <pc:sldLayoutMk cId="2754768985" sldId="2147483710"/>
          </pc:sldLayoutMkLst>
          <pc:spChg chg="mod">
            <ac:chgData name="Mira Simeunović" userId="6a9a819127660404" providerId="LiveId" clId="{2AAD0B4C-A1A4-4543-8816-310476BB4C80}" dt="2024-05-26T17:17:46.521" v="0"/>
            <ac:spMkLst>
              <pc:docMk/>
              <pc:sldMasterMk cId="46997929" sldId="2147483696"/>
              <pc:sldLayoutMk cId="2754768985" sldId="2147483710"/>
              <ac:spMk id="7" creationId="{00000000-0000-0000-0000-000000000000}"/>
            </ac:spMkLst>
          </pc:spChg>
          <pc:spChg chg="mod">
            <ac:chgData name="Mira Simeunović" userId="6a9a819127660404" providerId="LiveId" clId="{2AAD0B4C-A1A4-4543-8816-310476BB4C80}" dt="2024-05-26T17:17:46.521" v="0"/>
            <ac:spMkLst>
              <pc:docMk/>
              <pc:sldMasterMk cId="46997929" sldId="2147483696"/>
              <pc:sldLayoutMk cId="2754768985" sldId="2147483710"/>
              <ac:spMk id="8" creationId="{00000000-0000-0000-0000-000000000000}"/>
            </ac:spMkLst>
          </pc:spChg>
          <pc:spChg chg="mod">
            <ac:chgData name="Mira Simeunović" userId="6a9a819127660404" providerId="LiveId" clId="{2AAD0B4C-A1A4-4543-8816-310476BB4C80}" dt="2024-05-26T17:17:46.521" v="0"/>
            <ac:spMkLst>
              <pc:docMk/>
              <pc:sldMasterMk cId="46997929" sldId="2147483696"/>
              <pc:sldLayoutMk cId="2754768985" sldId="2147483710"/>
              <ac:spMk id="9" creationId="{00000000-0000-0000-0000-000000000000}"/>
            </ac:spMkLst>
          </pc:spChg>
          <pc:spChg chg="mod">
            <ac:chgData name="Mira Simeunović" userId="6a9a819127660404" providerId="LiveId" clId="{2AAD0B4C-A1A4-4543-8816-310476BB4C80}" dt="2024-05-26T17:17:46.521" v="0"/>
            <ac:spMkLst>
              <pc:docMk/>
              <pc:sldMasterMk cId="46997929" sldId="2147483696"/>
              <pc:sldLayoutMk cId="2754768985" sldId="2147483710"/>
              <ac:spMk id="10" creationId="{00000000-0000-0000-0000-000000000000}"/>
            </ac:spMkLst>
          </pc:spChg>
          <pc:spChg chg="mod">
            <ac:chgData name="Mira Simeunović" userId="6a9a819127660404" providerId="LiveId" clId="{2AAD0B4C-A1A4-4543-8816-310476BB4C80}" dt="2024-05-26T17:17:46.521" v="0"/>
            <ac:spMkLst>
              <pc:docMk/>
              <pc:sldMasterMk cId="46997929" sldId="2147483696"/>
              <pc:sldLayoutMk cId="2754768985" sldId="2147483710"/>
              <ac:spMk id="11" creationId="{00000000-0000-0000-0000-000000000000}"/>
            </ac:spMkLst>
          </pc:spChg>
          <pc:spChg chg="mod">
            <ac:chgData name="Mira Simeunović" userId="6a9a819127660404" providerId="LiveId" clId="{2AAD0B4C-A1A4-4543-8816-310476BB4C80}" dt="2024-05-26T17:17:46.521" v="0"/>
            <ac:spMkLst>
              <pc:docMk/>
              <pc:sldMasterMk cId="46997929" sldId="2147483696"/>
              <pc:sldLayoutMk cId="2754768985" sldId="2147483710"/>
              <ac:spMk id="12" creationId="{00000000-0000-0000-0000-000000000000}"/>
            </ac:spMkLst>
          </pc:spChg>
          <pc:spChg chg="mod">
            <ac:chgData name="Mira Simeunović" userId="6a9a819127660404" providerId="LiveId" clId="{2AAD0B4C-A1A4-4543-8816-310476BB4C80}" dt="2024-05-26T17:17:46.521" v="0"/>
            <ac:spMkLst>
              <pc:docMk/>
              <pc:sldMasterMk cId="46997929" sldId="2147483696"/>
              <pc:sldLayoutMk cId="2754768985" sldId="2147483710"/>
              <ac:spMk id="15" creationId="{00000000-0000-0000-0000-000000000000}"/>
            </ac:spMkLst>
          </pc:spChg>
        </pc:sldLayoutChg>
        <pc:sldLayoutChg chg="modSp">
          <pc:chgData name="Mira Simeunović" userId="6a9a819127660404" providerId="LiveId" clId="{2AAD0B4C-A1A4-4543-8816-310476BB4C80}" dt="2024-05-26T17:17:46.521" v="0"/>
          <pc:sldLayoutMkLst>
            <pc:docMk/>
            <pc:sldMasterMk cId="46997929" sldId="2147483696"/>
            <pc:sldLayoutMk cId="3791250466" sldId="2147483711"/>
          </pc:sldLayoutMkLst>
          <pc:spChg chg="mod">
            <ac:chgData name="Mira Simeunović" userId="6a9a819127660404" providerId="LiveId" clId="{2AAD0B4C-A1A4-4543-8816-310476BB4C80}" dt="2024-05-26T17:17:46.521" v="0"/>
            <ac:spMkLst>
              <pc:docMk/>
              <pc:sldMasterMk cId="46997929" sldId="2147483696"/>
              <pc:sldLayoutMk cId="3791250466" sldId="2147483711"/>
              <ac:spMk id="19" creationId="{00000000-0000-0000-0000-000000000000}"/>
            </ac:spMkLst>
          </pc:spChg>
          <pc:spChg chg="mod">
            <ac:chgData name="Mira Simeunović" userId="6a9a819127660404" providerId="LiveId" clId="{2AAD0B4C-A1A4-4543-8816-310476BB4C80}" dt="2024-05-26T17:17:46.521" v="0"/>
            <ac:spMkLst>
              <pc:docMk/>
              <pc:sldMasterMk cId="46997929" sldId="2147483696"/>
              <pc:sldLayoutMk cId="3791250466" sldId="2147483711"/>
              <ac:spMk id="20" creationId="{00000000-0000-0000-0000-000000000000}"/>
            </ac:spMkLst>
          </pc:spChg>
          <pc:spChg chg="mod">
            <ac:chgData name="Mira Simeunović" userId="6a9a819127660404" providerId="LiveId" clId="{2AAD0B4C-A1A4-4543-8816-310476BB4C80}" dt="2024-05-26T17:17:46.521" v="0"/>
            <ac:spMkLst>
              <pc:docMk/>
              <pc:sldMasterMk cId="46997929" sldId="2147483696"/>
              <pc:sldLayoutMk cId="3791250466" sldId="2147483711"/>
              <ac:spMk id="21" creationId="{00000000-0000-0000-0000-000000000000}"/>
            </ac:spMkLst>
          </pc:spChg>
          <pc:spChg chg="mod">
            <ac:chgData name="Mira Simeunović" userId="6a9a819127660404" providerId="LiveId" clId="{2AAD0B4C-A1A4-4543-8816-310476BB4C80}" dt="2024-05-26T17:17:46.521" v="0"/>
            <ac:spMkLst>
              <pc:docMk/>
              <pc:sldMasterMk cId="46997929" sldId="2147483696"/>
              <pc:sldLayoutMk cId="3791250466" sldId="2147483711"/>
              <ac:spMk id="22" creationId="{00000000-0000-0000-0000-000000000000}"/>
            </ac:spMkLst>
          </pc:spChg>
          <pc:spChg chg="mod">
            <ac:chgData name="Mira Simeunović" userId="6a9a819127660404" providerId="LiveId" clId="{2AAD0B4C-A1A4-4543-8816-310476BB4C80}" dt="2024-05-26T17:17:46.521" v="0"/>
            <ac:spMkLst>
              <pc:docMk/>
              <pc:sldMasterMk cId="46997929" sldId="2147483696"/>
              <pc:sldLayoutMk cId="3791250466" sldId="2147483711"/>
              <ac:spMk id="23" creationId="{00000000-0000-0000-0000-000000000000}"/>
            </ac:spMkLst>
          </pc:spChg>
          <pc:spChg chg="mod">
            <ac:chgData name="Mira Simeunović" userId="6a9a819127660404" providerId="LiveId" clId="{2AAD0B4C-A1A4-4543-8816-310476BB4C80}" dt="2024-05-26T17:17:46.521" v="0"/>
            <ac:spMkLst>
              <pc:docMk/>
              <pc:sldMasterMk cId="46997929" sldId="2147483696"/>
              <pc:sldLayoutMk cId="3791250466" sldId="2147483711"/>
              <ac:spMk id="24" creationId="{00000000-0000-0000-0000-000000000000}"/>
            </ac:spMkLst>
          </pc:spChg>
          <pc:spChg chg="mod">
            <ac:chgData name="Mira Simeunović" userId="6a9a819127660404" providerId="LiveId" clId="{2AAD0B4C-A1A4-4543-8816-310476BB4C80}" dt="2024-05-26T17:17:46.521" v="0"/>
            <ac:spMkLst>
              <pc:docMk/>
              <pc:sldMasterMk cId="46997929" sldId="2147483696"/>
              <pc:sldLayoutMk cId="3791250466" sldId="2147483711"/>
              <ac:spMk id="25" creationId="{00000000-0000-0000-0000-000000000000}"/>
            </ac:spMkLst>
          </pc:spChg>
          <pc:spChg chg="mod">
            <ac:chgData name="Mira Simeunović" userId="6a9a819127660404" providerId="LiveId" clId="{2AAD0B4C-A1A4-4543-8816-310476BB4C80}" dt="2024-05-26T17:17:46.521" v="0"/>
            <ac:spMkLst>
              <pc:docMk/>
              <pc:sldMasterMk cId="46997929" sldId="2147483696"/>
              <pc:sldLayoutMk cId="3791250466" sldId="2147483711"/>
              <ac:spMk id="26" creationId="{00000000-0000-0000-0000-000000000000}"/>
            </ac:spMkLst>
          </pc:spChg>
          <pc:spChg chg="mod">
            <ac:chgData name="Mira Simeunović" userId="6a9a819127660404" providerId="LiveId" clId="{2AAD0B4C-A1A4-4543-8816-310476BB4C80}" dt="2024-05-26T17:17:46.521" v="0"/>
            <ac:spMkLst>
              <pc:docMk/>
              <pc:sldMasterMk cId="46997929" sldId="2147483696"/>
              <pc:sldLayoutMk cId="3791250466" sldId="2147483711"/>
              <ac:spMk id="27" creationId="{00000000-0000-0000-0000-000000000000}"/>
            </ac:spMkLst>
          </pc:spChg>
          <pc:spChg chg="mod">
            <ac:chgData name="Mira Simeunović" userId="6a9a819127660404" providerId="LiveId" clId="{2AAD0B4C-A1A4-4543-8816-310476BB4C80}" dt="2024-05-26T17:17:46.521" v="0"/>
            <ac:spMkLst>
              <pc:docMk/>
              <pc:sldMasterMk cId="46997929" sldId="2147483696"/>
              <pc:sldLayoutMk cId="3791250466" sldId="2147483711"/>
              <ac:spMk id="30" creationId="{00000000-0000-0000-0000-000000000000}"/>
            </ac:spMkLst>
          </pc:spChg>
          <pc:picChg chg="mod">
            <ac:chgData name="Mira Simeunović" userId="6a9a819127660404" providerId="LiveId" clId="{2AAD0B4C-A1A4-4543-8816-310476BB4C80}" dt="2024-05-26T17:17:46.521" v="0"/>
            <ac:picMkLst>
              <pc:docMk/>
              <pc:sldMasterMk cId="46997929" sldId="2147483696"/>
              <pc:sldLayoutMk cId="3791250466" sldId="2147483711"/>
              <ac:picMk id="2" creationId="{00000000-0000-0000-0000-000000000000}"/>
            </ac:picMkLst>
          </pc:picChg>
          <pc:picChg chg="mod">
            <ac:chgData name="Mira Simeunović" userId="6a9a819127660404" providerId="LiveId" clId="{2AAD0B4C-A1A4-4543-8816-310476BB4C80}" dt="2024-05-26T17:17:46.521" v="0"/>
            <ac:picMkLst>
              <pc:docMk/>
              <pc:sldMasterMk cId="46997929" sldId="2147483696"/>
              <pc:sldLayoutMk cId="3791250466" sldId="2147483711"/>
              <ac:picMk id="36" creationId="{00000000-0000-0000-0000-000000000000}"/>
            </ac:picMkLst>
          </pc:picChg>
          <pc:picChg chg="mod">
            <ac:chgData name="Mira Simeunović" userId="6a9a819127660404" providerId="LiveId" clId="{2AAD0B4C-A1A4-4543-8816-310476BB4C80}" dt="2024-05-26T17:17:46.521" v="0"/>
            <ac:picMkLst>
              <pc:docMk/>
              <pc:sldMasterMk cId="46997929" sldId="2147483696"/>
              <pc:sldLayoutMk cId="3791250466" sldId="2147483711"/>
              <ac:picMk id="37" creationId="{00000000-0000-0000-0000-000000000000}"/>
            </ac:picMkLst>
          </pc:picChg>
        </pc:sldLayoutChg>
        <pc:sldLayoutChg chg="modSp">
          <pc:chgData name="Mira Simeunović" userId="6a9a819127660404" providerId="LiveId" clId="{2AAD0B4C-A1A4-4543-8816-310476BB4C80}" dt="2024-05-26T17:17:46.521" v="0"/>
          <pc:sldLayoutMkLst>
            <pc:docMk/>
            <pc:sldMasterMk cId="46997929" sldId="2147483696"/>
            <pc:sldLayoutMk cId="3584402189" sldId="2147483713"/>
          </pc:sldLayoutMkLst>
          <pc:spChg chg="mod">
            <ac:chgData name="Mira Simeunović" userId="6a9a819127660404" providerId="LiveId" clId="{2AAD0B4C-A1A4-4543-8816-310476BB4C80}" dt="2024-05-26T17:17:46.521" v="0"/>
            <ac:spMkLst>
              <pc:docMk/>
              <pc:sldMasterMk cId="46997929" sldId="2147483696"/>
              <pc:sldLayoutMk cId="3584402189" sldId="2147483713"/>
              <ac:spMk id="2" creationId="{00000000-0000-0000-0000-000000000000}"/>
            </ac:spMkLst>
          </pc:spChg>
          <pc:spChg chg="mod">
            <ac:chgData name="Mira Simeunović" userId="6a9a819127660404" providerId="LiveId" clId="{2AAD0B4C-A1A4-4543-8816-310476BB4C80}" dt="2024-05-26T17:17:46.521" v="0"/>
            <ac:spMkLst>
              <pc:docMk/>
              <pc:sldMasterMk cId="46997929" sldId="2147483696"/>
              <pc:sldLayoutMk cId="3584402189" sldId="2147483713"/>
              <ac:spMk id="3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1" name="Group 450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52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3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4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5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6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7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8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9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0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1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2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3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4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5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6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7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1283114" y="1168329"/>
            <a:ext cx="6586124" cy="4537816"/>
            <a:chOff x="1283114" y="1168329"/>
            <a:chExt cx="6586124" cy="4537816"/>
          </a:xfrm>
        </p:grpSpPr>
        <p:sp>
          <p:nvSpPr>
            <p:cNvPr id="39" name="Rectangle 38"/>
            <p:cNvSpPr/>
            <p:nvPr/>
          </p:nvSpPr>
          <p:spPr>
            <a:xfrm>
              <a:off x="1283114" y="1168329"/>
              <a:ext cx="658612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283114" y="1973001"/>
              <a:ext cx="658612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1" name="Isosceles Triangle 39"/>
            <p:cNvSpPr/>
            <p:nvPr/>
          </p:nvSpPr>
          <p:spPr>
            <a:xfrm rot="10800000">
              <a:off x="4362524" y="5355082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9091" y="2055278"/>
            <a:ext cx="6428445" cy="1810636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4800" spc="-113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9091" y="3941492"/>
            <a:ext cx="6428445" cy="1334120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9912C7F-7006-4FE7-B0CC-3679F6563725}" type="datetimeFigureOut">
              <a:rPr lang="sr-Latn-RS" smtClean="0"/>
              <a:t>17.6.2024.</a:t>
            </a:fld>
            <a:endParaRPr lang="sr-Latn-R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endParaRPr lang="sr-Latn-R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56B0799A-DA48-4649-BC21-139E95915B5F}" type="slidenum">
              <a:rPr lang="sr-Latn-RS" smtClean="0"/>
              <a:t>‹#›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2818475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roup 8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2" name="Group 3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2" name="Rectangle 41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Rectangle 43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786" y="2349926"/>
            <a:ext cx="3113815" cy="2472774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15686" y="794719"/>
            <a:ext cx="4095643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12C7F-7006-4FE7-B0CC-3679F6563725}" type="datetimeFigureOut">
              <a:rPr lang="sr-Latn-RS" smtClean="0"/>
              <a:t>17.6.2024.</a:t>
            </a:fld>
            <a:endParaRPr lang="sr-Latn-R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0799A-DA48-4649-BC21-139E95915B5F}" type="slidenum">
              <a:rPr lang="sr-Latn-RS" smtClean="0"/>
              <a:t>‹#›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001635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/>
          <p:cNvGrpSpPr/>
          <p:nvPr/>
        </p:nvGrpSpPr>
        <p:grpSpPr>
          <a:xfrm flipH="1">
            <a:off x="0" y="0"/>
            <a:ext cx="9421759" cy="6858001"/>
            <a:chOff x="1243013" y="0"/>
            <a:chExt cx="9402763" cy="6858001"/>
          </a:xfrm>
        </p:grpSpPr>
        <p:sp>
          <p:nvSpPr>
            <p:cNvPr id="5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85" name="Group 84"/>
          <p:cNvGrpSpPr/>
          <p:nvPr/>
        </p:nvGrpSpPr>
        <p:grpSpPr>
          <a:xfrm>
            <a:off x="5228134" y="1699589"/>
            <a:ext cx="3286552" cy="3470421"/>
            <a:chOff x="640080" y="1699589"/>
            <a:chExt cx="3286552" cy="3470421"/>
          </a:xfrm>
        </p:grpSpPr>
        <p:sp>
          <p:nvSpPr>
            <p:cNvPr id="86" name="Rectangle 85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7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8" name="Rectangle 87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13609" y="2349924"/>
            <a:ext cx="3112047" cy="2464951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3258" y="802808"/>
            <a:ext cx="4118291" cy="52548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49912C7F-7006-4FE7-B0CC-3679F6563725}" type="datetimeFigureOut">
              <a:rPr lang="sr-Latn-RS" smtClean="0"/>
              <a:t>17.6.2024.</a:t>
            </a:fld>
            <a:endParaRPr lang="sr-Latn-R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sr-Latn-R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56B0799A-DA48-4649-BC21-139E95915B5F}" type="slidenum">
              <a:rPr lang="sr-Latn-RS" smtClean="0"/>
              <a:t>‹#›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707134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6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0" name="Group 1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21" name="Rectangle 2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8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7" y="803186"/>
            <a:ext cx="4091410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12C7F-7006-4FE7-B0CC-3679F6563725}" type="datetimeFigureOut">
              <a:rPr lang="sr-Latn-RS" smtClean="0"/>
              <a:t>17.6.2024.</a:t>
            </a:fld>
            <a:endParaRPr lang="sr-Latn-R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0799A-DA48-4649-BC21-139E95915B5F}" type="slidenum">
              <a:rPr lang="sr-Latn-RS" smtClean="0"/>
              <a:t>‹#›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720473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4" name="Group 773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775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6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7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8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9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0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1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2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3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4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5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6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7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8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9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0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2403476" y="1158902"/>
            <a:ext cx="4317684" cy="4537816"/>
            <a:chOff x="2403476" y="1158902"/>
            <a:chExt cx="4317684" cy="4537816"/>
          </a:xfrm>
        </p:grpSpPr>
        <p:sp>
          <p:nvSpPr>
            <p:cNvPr id="28" name="Rectangle 27"/>
            <p:cNvSpPr/>
            <p:nvPr/>
          </p:nvSpPr>
          <p:spPr>
            <a:xfrm>
              <a:off x="2403476" y="1158902"/>
              <a:ext cx="431768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2403476" y="1963574"/>
              <a:ext cx="431768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73" name="Isosceles Triangle 28"/>
            <p:cNvSpPr/>
            <p:nvPr/>
          </p:nvSpPr>
          <p:spPr>
            <a:xfrm rot="10800000">
              <a:off x="4358702" y="5345655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148" y="2028827"/>
            <a:ext cx="4162952" cy="1732474"/>
          </a:xfrm>
        </p:spPr>
        <p:txBody>
          <a:bodyPr bIns="0" anchor="b">
            <a:normAutofit/>
          </a:bodyPr>
          <a:lstStyle>
            <a:lvl1pPr algn="ctr"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9148" y="3843338"/>
            <a:ext cx="4162952" cy="1426097"/>
          </a:xfrm>
        </p:spPr>
        <p:txBody>
          <a:bodyPr tIns="0">
            <a:normAutofit/>
          </a:bodyPr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49912C7F-7006-4FE7-B0CC-3679F6563725}" type="datetimeFigureOut">
              <a:rPr lang="sr-Latn-RS" smtClean="0"/>
              <a:t>17.6.2024.</a:t>
            </a:fld>
            <a:endParaRPr lang="sr-Latn-R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endParaRPr lang="sr-Latn-R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56B0799A-DA48-4649-BC21-139E95915B5F}" type="slidenum">
              <a:rPr lang="sr-Latn-RS" smtClean="0"/>
              <a:t>‹#›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977657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4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2" name="Group 6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3" name="Rectangle 6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Rectangle 6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068"/>
            <a:ext cx="3122163" cy="245980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23014" y="804029"/>
            <a:ext cx="4091674" cy="24593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0283" y="3585104"/>
            <a:ext cx="4094404" cy="24706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49912C7F-7006-4FE7-B0CC-3679F6563725}" type="datetimeFigureOut">
              <a:rPr lang="sr-Latn-RS" smtClean="0"/>
              <a:t>17.6.2024.</a:t>
            </a:fld>
            <a:endParaRPr lang="sr-Latn-R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sr-Latn-R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56B0799A-DA48-4649-BC21-139E95915B5F}" type="slidenum">
              <a:rPr lang="sr-Latn-RS" smtClean="0"/>
              <a:t>‹#›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876674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39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0" name="Rectangle 59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848"/>
            <a:ext cx="3122163" cy="245902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612" y="802200"/>
            <a:ext cx="3805123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636" y="1487999"/>
            <a:ext cx="3804674" cy="1775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95010" y="3585518"/>
            <a:ext cx="3819675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95010" y="4270332"/>
            <a:ext cx="3819675" cy="17854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49912C7F-7006-4FE7-B0CC-3679F6563725}" type="datetimeFigureOut">
              <a:rPr lang="sr-Latn-RS" smtClean="0"/>
              <a:t>17.6.2024.</a:t>
            </a:fld>
            <a:endParaRPr lang="sr-Latn-R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sr-Latn-R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56B0799A-DA48-4649-BC21-139E95915B5F}" type="slidenum">
              <a:rPr lang="sr-Latn-RS" smtClean="0"/>
              <a:t>‹#›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06264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77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0" name="Group 3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1" name="Rectangle 4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4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12C7F-7006-4FE7-B0CC-3679F6563725}" type="datetimeFigureOut">
              <a:rPr lang="sr-Latn-RS" smtClean="0"/>
              <a:t>17.6.2024.</a:t>
            </a:fld>
            <a:endParaRPr lang="sr-Latn-R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sr-Latn-R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0799A-DA48-4649-BC21-139E95915B5F}" type="slidenum">
              <a:rPr lang="sr-Latn-RS" smtClean="0"/>
              <a:t>‹#›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296594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49912C7F-7006-4FE7-B0CC-3679F6563725}" type="datetimeFigureOut">
              <a:rPr lang="sr-Latn-RS" smtClean="0"/>
              <a:t>17.6.2024.</a:t>
            </a:fld>
            <a:endParaRPr lang="sr-Latn-R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56B0799A-DA48-4649-BC21-139E95915B5F}" type="slidenum">
              <a:rPr lang="sr-Latn-RS" smtClean="0"/>
              <a:t>‹#›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253179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roup 86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8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2" name="Group 4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3" name="Rectangle 4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4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1225399"/>
          </a:xfrm>
        </p:spPr>
        <p:txBody>
          <a:bodyPr bIns="0" anchor="b">
            <a:noAutofit/>
          </a:bodyPr>
          <a:lstStyle>
            <a:lvl1pPr algn="ctr">
              <a:defRPr sz="28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6" y="801390"/>
            <a:ext cx="4095643" cy="524949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5554" y="3575324"/>
            <a:ext cx="3112047" cy="123955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12C7F-7006-4FE7-B0CC-3679F6563725}" type="datetimeFigureOut">
              <a:rPr lang="sr-Latn-RS" smtClean="0"/>
              <a:t>17.6.2024.</a:t>
            </a:fld>
            <a:endParaRPr lang="sr-Latn-R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0799A-DA48-4649-BC21-139E95915B5F}" type="slidenum">
              <a:rPr lang="sr-Latn-RS" smtClean="0"/>
              <a:t>‹#›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030564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9" name="Group 428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30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1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2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3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4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5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6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7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8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9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0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1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2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3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4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5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644463" y="1698332"/>
            <a:ext cx="4357752" cy="3470420"/>
            <a:chOff x="644463" y="1698332"/>
            <a:chExt cx="4357752" cy="3470420"/>
          </a:xfrm>
        </p:grpSpPr>
        <p:sp>
          <p:nvSpPr>
            <p:cNvPr id="77" name="Rectangle 76"/>
            <p:cNvSpPr/>
            <p:nvPr/>
          </p:nvSpPr>
          <p:spPr>
            <a:xfrm>
              <a:off x="644463" y="1698332"/>
              <a:ext cx="4357752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644463" y="2274404"/>
              <a:ext cx="43577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7" name="Isosceles Triangle 9"/>
            <p:cNvSpPr/>
            <p:nvPr/>
          </p:nvSpPr>
          <p:spPr>
            <a:xfrm rot="10800000">
              <a:off x="2665346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4676" y="0"/>
            <a:ext cx="3489324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585" y="2336402"/>
            <a:ext cx="4197666" cy="1265539"/>
          </a:xfrm>
        </p:spPr>
        <p:txBody>
          <a:bodyPr bIns="0" anchor="b">
            <a:normAutofit/>
          </a:bodyPr>
          <a:lstStyle>
            <a:lvl1pPr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2314" y="3601941"/>
            <a:ext cx="4199254" cy="1214535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49912C7F-7006-4FE7-B0CC-3679F6563725}" type="datetimeFigureOut">
              <a:rPr lang="sr-Latn-RS" smtClean="0"/>
              <a:t>17.6.2024.</a:t>
            </a:fld>
            <a:endParaRPr lang="sr-Latn-R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4358641" cy="320040"/>
          </a:xfrm>
        </p:spPr>
        <p:txBody>
          <a:bodyPr/>
          <a:lstStyle/>
          <a:p>
            <a:endParaRPr lang="sr-Latn-R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15463" y="320040"/>
            <a:ext cx="685800" cy="320040"/>
          </a:xfrm>
        </p:spPr>
        <p:txBody>
          <a:bodyPr/>
          <a:lstStyle/>
          <a:p>
            <a:fld id="{56B0799A-DA48-4649-BC21-139E95915B5F}" type="slidenum">
              <a:rPr lang="sr-Latn-RS" smtClean="0"/>
              <a:t>‹#›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870140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5554" y="2349925"/>
            <a:ext cx="3112047" cy="2464952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15687" y="794719"/>
            <a:ext cx="4079089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320040"/>
            <a:ext cx="27432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12C7F-7006-4FE7-B0CC-3679F6563725}" type="datetimeFigureOut">
              <a:rPr lang="sr-Latn-RS" smtClean="0"/>
              <a:t>17.6.2024.</a:t>
            </a:fld>
            <a:endParaRPr lang="sr-Latn-R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0" y="6227064"/>
            <a:ext cx="7854696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8976" y="320040"/>
            <a:ext cx="6858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0799A-DA48-4649-BC21-139E95915B5F}" type="slidenum">
              <a:rPr lang="sr-Latn-RS" smtClean="0"/>
              <a:t>‹#›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57000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685800" rtl="0" eaLnBrk="1" latinLnBrk="0" hangingPunct="1">
        <a:lnSpc>
          <a:spcPct val="85000"/>
        </a:lnSpc>
        <a:spcBef>
          <a:spcPct val="0"/>
        </a:spcBef>
        <a:buNone/>
        <a:defRPr sz="3200" b="0" i="0" kern="1200" cap="none" spc="-113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5C784-7255-B628-D1A6-5EF92C361F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7777" y="2201926"/>
            <a:ext cx="6428445" cy="1810636"/>
          </a:xfrm>
          <a:prstGeom prst="ellipse">
            <a:avLst/>
          </a:prstGeom>
          <a:ln w="38100">
            <a:solidFill>
              <a:schemeClr val="bg2"/>
            </a:solidFill>
          </a:ln>
        </p:spPr>
        <p:txBody>
          <a:bodyPr>
            <a:normAutofit fontScale="90000"/>
          </a:bodyPr>
          <a:lstStyle/>
          <a:p>
            <a:r>
              <a:rPr lang="sr-Cyrl-RS" b="1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ЈЕЗИК, МЕДИЈИ И КУЛТУРА</a:t>
            </a:r>
            <a:endParaRPr lang="sr-Latn-RS" b="1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9DF5FE-9D9B-C8CA-6119-C6187E680D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5170" y="4012562"/>
            <a:ext cx="7073660" cy="1359456"/>
          </a:xfrm>
          <a:solidFill>
            <a:srgbClr val="E48312"/>
          </a:solidFill>
        </p:spPr>
        <p:txBody>
          <a:bodyPr>
            <a:normAutofit/>
          </a:bodyPr>
          <a:lstStyle/>
          <a:p>
            <a:r>
              <a:rPr lang="sr-Cyrl-RS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Изборни програм у Дванаестој београдској гимназији</a:t>
            </a:r>
          </a:p>
          <a:p>
            <a:r>
              <a:rPr lang="sr-Cyrl-RS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2024/2025.</a:t>
            </a:r>
          </a:p>
          <a:p>
            <a:r>
              <a:rPr lang="sr-Cyrl-RS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Наставник: Мира Симеуновић</a:t>
            </a:r>
            <a:endParaRPr lang="sr-Latn-RS" sz="2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endParaRPr lang="sr-Cyrl-RS" sz="2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endParaRPr lang="sr-Latn-RS" sz="2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06830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34162-F335-4364-B59C-BDFF3403DF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5736" y="1026542"/>
            <a:ext cx="4386531" cy="4804913"/>
          </a:xfrm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marL="171450" marR="0" lvl="0" indent="-171450" algn="just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D34817"/>
              </a:buClr>
              <a:buSzPct val="110000"/>
              <a:buFont typeface="Wingdings" panose="05000000000000000000" pitchFamily="2" charset="2"/>
              <a:buChar char="§"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171450" marR="0" lvl="0" indent="-171450" algn="just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D34817"/>
              </a:buClr>
              <a:buSzPct val="110000"/>
              <a:buFont typeface="Wingdings" panose="05000000000000000000" pitchFamily="2" charset="2"/>
              <a:buChar char="§"/>
              <a:tabLst/>
              <a:defRPr/>
            </a:pPr>
            <a:endParaRPr lang="ru-RU" sz="1800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171450" marR="0" lvl="0" indent="-171450" algn="just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D34817"/>
              </a:buClr>
              <a:buSzPct val="110000"/>
              <a:buFont typeface="Wingdings" panose="05000000000000000000" pitchFamily="2" charset="2"/>
              <a:buChar char="§"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171450" marR="0" lvl="0" indent="-171450" algn="just" defTabSz="685800" rtl="0" eaLnBrk="1" fontAlgn="auto" latinLnBrk="0" hangingPunct="1">
              <a:lnSpc>
                <a:spcPct val="120000"/>
              </a:lnSpc>
              <a:spcBef>
                <a:spcPts val="750"/>
              </a:spcBef>
              <a:spcAft>
                <a:spcPts val="0"/>
              </a:spcAft>
              <a:buClr>
                <a:srgbClr val="D34817"/>
              </a:buClr>
              <a:buSzPct val="11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sr-Cyrl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Садржаји:</a:t>
            </a:r>
          </a:p>
          <a:p>
            <a:pPr marL="0" marR="0" lvl="0" indent="0" algn="just" defTabSz="685800" rtl="0" eaLnBrk="1" fontAlgn="auto" latinLnBrk="0" hangingPunct="1">
              <a:lnSpc>
                <a:spcPct val="120000"/>
              </a:lnSpc>
              <a:spcBef>
                <a:spcPts val="750"/>
              </a:spcBef>
              <a:spcAft>
                <a:spcPts val="0"/>
              </a:spcAft>
              <a:buClr>
                <a:srgbClr val="D34817"/>
              </a:buClr>
              <a:buSzPct val="110000"/>
              <a:buNone/>
              <a:tabLst/>
              <a:defRPr/>
            </a:pPr>
            <a:endParaRPr kumimoji="0" lang="sr-Cyrl-R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27675" marR="0" lvl="0" indent="0" algn="just" defTabSz="685800" rtl="0" eaLnBrk="1" fontAlgn="auto" latinLnBrk="0" hangingPunct="1">
              <a:lnSpc>
                <a:spcPct val="120000"/>
              </a:lnSpc>
              <a:spcBef>
                <a:spcPts val="750"/>
              </a:spcBef>
              <a:spcAft>
                <a:spcPts val="0"/>
              </a:spcAft>
              <a:buClr>
                <a:srgbClr val="D34817"/>
              </a:buClr>
              <a:buSzPct val="110000"/>
              <a:buFont typeface="Wingdings" panose="05000000000000000000" pitchFamily="2" charset="2"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Истраживање интернет идентитета (личних и групних) / преиспитивање и грађење личног интернет идентитета / Заштита интернет идентитета.</a:t>
            </a:r>
            <a:endParaRPr kumimoji="0" lang="sr-Cyrl-R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20003" indent="0" algn="just">
              <a:lnSpc>
                <a:spcPct val="100000"/>
              </a:lnSpc>
              <a:buNone/>
            </a:pPr>
            <a:endParaRPr lang="ru-RU" sz="18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27675" indent="0" algn="just">
              <a:lnSpc>
                <a:spcPct val="100000"/>
              </a:lnSpc>
              <a:buNone/>
            </a:pPr>
            <a:endParaRPr lang="sr-Cyrl-RS" sz="1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7675" indent="0" algn="just">
              <a:buNone/>
            </a:pPr>
            <a:endParaRPr lang="sr-Cyrl-RS" sz="1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7675" indent="0" algn="just">
              <a:buNone/>
            </a:pPr>
            <a:endParaRPr lang="sr-Cyrl-RS" sz="1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C559E8-02B3-E9E1-4A10-7426010E1201}"/>
              </a:ext>
            </a:extLst>
          </p:cNvPr>
          <p:cNvSpPr txBox="1"/>
          <p:nvPr/>
        </p:nvSpPr>
        <p:spPr>
          <a:xfrm>
            <a:off x="718149" y="2314656"/>
            <a:ext cx="2973956" cy="22286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675" marR="0" lvl="0" indent="0" defTabSz="685800" rtl="0" eaLnBrk="1" fontAlgn="auto" latinLnBrk="0" hangingPunct="1">
              <a:lnSpc>
                <a:spcPct val="120000"/>
              </a:lnSpc>
              <a:spcBef>
                <a:spcPts val="750"/>
              </a:spcBef>
              <a:spcAft>
                <a:spcPts val="0"/>
              </a:spcAft>
              <a:buClr>
                <a:srgbClr val="D34817"/>
              </a:buClr>
              <a:buSzPct val="110000"/>
              <a:buFont typeface="Wingdings" panose="05000000000000000000" pitchFamily="2" charset="2"/>
              <a:buNone/>
              <a:tabLst/>
              <a:defRPr/>
            </a:pPr>
            <a:r>
              <a:rPr kumimoji="0" lang="sr-Cyrl-R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Cambria" panose="02040503050406030204" pitchFamily="18" charset="0"/>
                <a:cs typeface="+mn-cs"/>
              </a:rPr>
              <a:t>Тема 3: </a:t>
            </a:r>
          </a:p>
          <a:p>
            <a:pPr marR="0" lvl="0" defTabSz="685800" rtl="0" eaLnBrk="1" fontAlgn="auto" latinLnBrk="0" hangingPunct="1">
              <a:lnSpc>
                <a:spcPct val="120000"/>
              </a:lnSpc>
              <a:spcBef>
                <a:spcPts val="750"/>
              </a:spcBef>
              <a:spcAft>
                <a:spcPts val="0"/>
              </a:spcAft>
              <a:buClr>
                <a:srgbClr val="D34817"/>
              </a:buClr>
              <a:buSzPct val="110000"/>
              <a:tabLst/>
              <a:defRPr/>
            </a:pPr>
            <a:r>
              <a:rPr kumimoji="0" lang="sr-Cyrl-RS" sz="2800" b="1" i="0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Cambria" panose="02040503050406030204" pitchFamily="18" charset="0"/>
                <a:cs typeface="+mn-cs"/>
              </a:rPr>
              <a:t>Идентитет у дигиталном окружењу</a:t>
            </a:r>
            <a:endParaRPr kumimoji="0" lang="ru-RU" sz="2800" b="0" i="0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F8C835-8C70-470A-2CCC-017F8475B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908" y="461500"/>
            <a:ext cx="8316184" cy="727838"/>
          </a:xfrm>
          <a:solidFill>
            <a:srgbClr val="69240C">
              <a:alpha val="58824"/>
            </a:srgbClr>
          </a:solidFill>
          <a:ln>
            <a:noFill/>
          </a:ln>
        </p:spPr>
        <p:txBody>
          <a:bodyPr>
            <a:normAutofit fontScale="90000"/>
          </a:bodyPr>
          <a:lstStyle/>
          <a:p>
            <a:r>
              <a:rPr lang="sr-Cyrl-RS" b="1" dirty="0"/>
              <a:t>ДРУГИ РАЗРЕД: ЈЕЗИК, МЕДИЈИ И КУЛТУРА – ТЕМЕ </a:t>
            </a:r>
            <a:endParaRPr lang="sr-Latn-RS" b="1" dirty="0"/>
          </a:p>
        </p:txBody>
      </p:sp>
    </p:spTree>
    <p:extLst>
      <p:ext uri="{BB962C8B-B14F-4D97-AF65-F5344CB8AC3E}">
        <p14:creationId xmlns:p14="http://schemas.microsoft.com/office/powerpoint/2010/main" val="3182988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8633452-535B-4E93-A88D-EE59EB4AC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540" y="897382"/>
            <a:ext cx="8082920" cy="727838"/>
          </a:xfrm>
          <a:solidFill>
            <a:schemeClr val="accent1">
              <a:lumMod val="50000"/>
              <a:alpha val="59000"/>
            </a:schemeClr>
          </a:solidFill>
          <a:ln>
            <a:noFill/>
          </a:ln>
        </p:spPr>
        <p:txBody>
          <a:bodyPr>
            <a:normAutofit fontScale="90000"/>
          </a:bodyPr>
          <a:lstStyle/>
          <a:p>
            <a:r>
              <a:rPr lang="sr-Cyrl-RS" b="1" dirty="0"/>
              <a:t>У којим разредима се изучава овај програм ?</a:t>
            </a:r>
            <a:endParaRPr lang="sr-Latn-R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34162-F335-4364-B59C-BDFF3403DF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4414" y="1906968"/>
            <a:ext cx="4460161" cy="3044063"/>
          </a:xfrm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marL="27675" indent="0" algn="just">
              <a:buNone/>
            </a:pPr>
            <a:r>
              <a:rPr lang="sr-Cyrl-RS" sz="2000" dirty="0">
                <a:latin typeface="Cambria" panose="02040503050406030204" pitchFamily="18" charset="0"/>
                <a:ea typeface="Cambria" panose="02040503050406030204" pitchFamily="18" charset="0"/>
              </a:rPr>
              <a:t>  Језик, медији и култура се могу одабрати за учење у првом и другом разреду.</a:t>
            </a:r>
          </a:p>
        </p:txBody>
      </p:sp>
      <p:sp>
        <p:nvSpPr>
          <p:cNvPr id="2" name="Cube 1">
            <a:extLst>
              <a:ext uri="{FF2B5EF4-FFF2-40B4-BE49-F238E27FC236}">
                <a16:creationId xmlns:a16="http://schemas.microsoft.com/office/drawing/2014/main" id="{9C1D3CCD-DC87-5514-E682-9C866B30BAF8}"/>
              </a:ext>
            </a:extLst>
          </p:cNvPr>
          <p:cNvSpPr/>
          <p:nvPr/>
        </p:nvSpPr>
        <p:spPr>
          <a:xfrm>
            <a:off x="854014" y="2728659"/>
            <a:ext cx="2855343" cy="3335711"/>
          </a:xfrm>
          <a:prstGeom prst="cube">
            <a:avLst>
              <a:gd name="adj" fmla="val 18122"/>
            </a:avLst>
          </a:prstGeom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6000" b="1" dirty="0"/>
              <a:t>Ј М К </a:t>
            </a:r>
            <a:endParaRPr lang="sr-Latn-RS" sz="6000" b="1" dirty="0"/>
          </a:p>
        </p:txBody>
      </p:sp>
    </p:spTree>
    <p:extLst>
      <p:ext uri="{BB962C8B-B14F-4D97-AF65-F5344CB8AC3E}">
        <p14:creationId xmlns:p14="http://schemas.microsoft.com/office/powerpoint/2010/main" val="1984094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8633452-535B-4E93-A88D-EE59EB4AC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908" y="664469"/>
            <a:ext cx="8316184" cy="727838"/>
          </a:xfrm>
          <a:solidFill>
            <a:srgbClr val="69240C">
              <a:alpha val="58824"/>
            </a:srgbClr>
          </a:solidFill>
          <a:ln>
            <a:noFill/>
          </a:ln>
        </p:spPr>
        <p:txBody>
          <a:bodyPr>
            <a:normAutofit fontScale="90000"/>
          </a:bodyPr>
          <a:lstStyle/>
          <a:p>
            <a:r>
              <a:rPr lang="sr-Cyrl-RS" b="1" dirty="0"/>
              <a:t>ЈЕЗИК, МЕДИЈИ И КУЛТУРА:</a:t>
            </a:r>
            <a:r>
              <a:rPr lang="sr-Latn-RS" b="1" dirty="0"/>
              <a:t> </a:t>
            </a:r>
            <a:r>
              <a:rPr lang="sr-Cyrl-RS" b="1" dirty="0"/>
              <a:t>ПРВИ И ДРУГИ РАЗРЕД</a:t>
            </a:r>
            <a:endParaRPr lang="sr-Latn-R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34162-F335-4364-B59C-BDFF3403DF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4516" y="1966824"/>
            <a:ext cx="4433658" cy="4295954"/>
          </a:xfrm>
          <a:prstGeom prst="rect">
            <a:avLst/>
          </a:prstGeom>
          <a:solidFill>
            <a:srgbClr val="E48312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 lnSpcReduction="10000"/>
          </a:bodyPr>
          <a:lstStyle/>
          <a:p>
            <a:pPr marL="27675" indent="0" algn="just">
              <a:buNone/>
            </a:pPr>
            <a:endParaRPr lang="sr-Cyrl-RS" sz="1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7675" indent="0">
              <a:buNone/>
            </a:pPr>
            <a:r>
              <a:rPr lang="sr-Cyrl-RS" sz="1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Циљ изучавања изборног програма Језик, медији и култура је да допринесе унапређивању комуникацијских вештина, развоју медијске културе и усвајању културних образаца који ће ученику омогућити сналажење у савременом свету, изградњу идентитета и даљи професионални развој. </a:t>
            </a:r>
          </a:p>
          <a:p>
            <a:pPr marL="27675" indent="0" algn="just">
              <a:buNone/>
            </a:pPr>
            <a:endParaRPr lang="sr-Cyrl-RS" sz="18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7675" indent="0" algn="just">
              <a:buNone/>
            </a:pPr>
            <a:r>
              <a:rPr lang="sr-Cyrl-RS" sz="1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 првом разреду годишњи фонд часова је 37 (један час недељно)</a:t>
            </a:r>
          </a:p>
          <a:p>
            <a:pPr marL="27675" indent="0" algn="just">
              <a:buNone/>
            </a:pPr>
            <a:endParaRPr lang="sr-Cyrl-RS" sz="1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FD33C6F-DB69-075A-AF8C-7915C66F88D3}"/>
              </a:ext>
            </a:extLst>
          </p:cNvPr>
          <p:cNvSpPr txBox="1"/>
          <p:nvPr/>
        </p:nvSpPr>
        <p:spPr>
          <a:xfrm>
            <a:off x="761282" y="2773132"/>
            <a:ext cx="272378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Cyrl-RS" sz="2800" b="1" dirty="0">
                <a:solidFill>
                  <a:schemeClr val="bg1"/>
                </a:solidFill>
                <a:latin typeface="+mj-lt"/>
                <a:ea typeface="Cambria" panose="02040503050406030204" pitchFamily="18" charset="0"/>
              </a:rPr>
              <a:t>ЦИЉ изучавања програма</a:t>
            </a:r>
            <a:endParaRPr lang="sr-Latn-RS" sz="28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70271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34162-F335-4364-B59C-BDFF3403DF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6610" y="1121435"/>
            <a:ext cx="4754092" cy="5397420"/>
          </a:xfrm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anchor="t">
            <a:normAutofit fontScale="77500" lnSpcReduction="20000"/>
          </a:bodyPr>
          <a:lstStyle/>
          <a:p>
            <a:pPr marL="27675" indent="0" algn="just">
              <a:buNone/>
            </a:pPr>
            <a:endParaRPr lang="sr-Cyrl-R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7675" indent="0" algn="just">
              <a:buNone/>
            </a:pPr>
            <a:r>
              <a:rPr lang="sr-Cyrl-RS" sz="2200" dirty="0">
                <a:latin typeface="Cambria" panose="02040503050406030204" pitchFamily="18" charset="0"/>
                <a:ea typeface="Cambria" panose="02040503050406030204" pitchFamily="18" charset="0"/>
              </a:rPr>
              <a:t>По завршетку програма ученик ће бити у стању да:</a:t>
            </a:r>
          </a:p>
          <a:p>
            <a:pPr marL="27675" indent="0" algn="just">
              <a:buNone/>
            </a:pPr>
            <a:endParaRPr lang="sr-Cyrl-R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indent="-257175" algn="just">
              <a:lnSpc>
                <a:spcPct val="106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критички разматра позитиван и негативан утицај медија;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indent="-257175" algn="just">
              <a:lnSpc>
                <a:spcPct val="106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процењује значај и утицај  информација и извора информација и повезује их са сопственим искуством ради решавања различитих ситуација;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indent="-257175" algn="just">
              <a:lnSpc>
                <a:spcPct val="106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препознаје примере манипулације, дискриминације и говора мржње у медијима и има критички однос према њима;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indent="-257175" algn="just">
              <a:lnSpc>
                <a:spcPct val="106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одговорно се односи према креирању сопствених медијских порука;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indent="-257175" algn="just">
              <a:lnSpc>
                <a:spcPct val="106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комуницира на  конструктиван начин;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indent="-257175" algn="just">
              <a:lnSpc>
                <a:spcPct val="106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исказује спремност</a:t>
            </a:r>
            <a:r>
              <a:rPr lang="sr-Cyrl-CS" sz="2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да учествује у акцијама чији је циљ унапређивање медијске културе;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indent="-257175" algn="just">
              <a:lnSpc>
                <a:spcPct val="105000"/>
              </a:lnSpc>
              <a:spcBef>
                <a:spcPts val="0"/>
              </a:spcBef>
              <a:spcAft>
                <a:spcPts val="600"/>
              </a:spcAft>
            </a:pPr>
            <a:r>
              <a:rPr lang="sr-Cyrl-CS" sz="2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разликује културне од популарних садржаја и на основу тога доноси вредносне судове.</a:t>
            </a:r>
            <a:endParaRPr lang="sr-Cyrl-R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D4251E-0614-BB9F-932D-B52B7497C710}"/>
              </a:ext>
            </a:extLst>
          </p:cNvPr>
          <p:cNvSpPr txBox="1"/>
          <p:nvPr/>
        </p:nvSpPr>
        <p:spPr>
          <a:xfrm>
            <a:off x="730620" y="2782669"/>
            <a:ext cx="30796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Cyrl-RS" sz="3600" b="1" dirty="0">
                <a:solidFill>
                  <a:schemeClr val="bg1"/>
                </a:solidFill>
                <a:latin typeface="+mj-lt"/>
                <a:ea typeface="Cambria" panose="02040503050406030204" pitchFamily="18" charset="0"/>
              </a:rPr>
              <a:t>ИСХОДИ</a:t>
            </a:r>
            <a:endParaRPr kumimoji="0" lang="sr-Cyrl-R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Cambria" panose="02040503050406030204" pitchFamily="18" charset="0"/>
              <a:cs typeface="+mn-cs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45879B-A1BB-4F54-6D9F-14B233BD9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260" y="540747"/>
            <a:ext cx="8255480" cy="727838"/>
          </a:xfrm>
          <a:solidFill>
            <a:srgbClr val="69240C">
              <a:alpha val="58824"/>
            </a:srgbClr>
          </a:solidFill>
          <a:ln>
            <a:noFill/>
          </a:ln>
        </p:spPr>
        <p:txBody>
          <a:bodyPr>
            <a:normAutofit fontScale="90000"/>
          </a:bodyPr>
          <a:lstStyle/>
          <a:p>
            <a:r>
              <a:rPr lang="sr-Cyrl-RS" b="1" dirty="0"/>
              <a:t>ЈЕЗИК, МЕДИЈИ И КУЛТУРА: ПРВИ И ДРУГИ РАЗРЕД</a:t>
            </a:r>
            <a:endParaRPr lang="sr-Latn-RS" b="1" dirty="0"/>
          </a:p>
        </p:txBody>
      </p:sp>
    </p:spTree>
    <p:extLst>
      <p:ext uri="{BB962C8B-B14F-4D97-AF65-F5344CB8AC3E}">
        <p14:creationId xmlns:p14="http://schemas.microsoft.com/office/powerpoint/2010/main" val="2085692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34162-F335-4364-B59C-BDFF3403DF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1667" y="974785"/>
            <a:ext cx="4848045" cy="5658929"/>
          </a:xfrm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anchor="t">
            <a:normAutofit lnSpcReduction="10000"/>
          </a:bodyPr>
          <a:lstStyle/>
          <a:p>
            <a:pPr marL="27675" indent="0" algn="just">
              <a:buNone/>
            </a:pPr>
            <a:endParaRPr lang="sr-Cyrl-RS" sz="1950" b="1" u="sng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05753" indent="-285750" algn="just"/>
            <a:r>
              <a:rPr lang="ru-RU" sz="17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Садржаји</a:t>
            </a:r>
            <a:r>
              <a:rPr lang="ru-RU" sz="17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: </a:t>
            </a:r>
          </a:p>
          <a:p>
            <a:pPr marL="20003" indent="0" algn="just">
              <a:buNone/>
            </a:pPr>
            <a:r>
              <a:rPr lang="ru-RU" sz="17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Увод у програм / Шта јавни наступ чини успешним / Савети за успешан јавни наступ /</a:t>
            </a:r>
            <a:r>
              <a:rPr lang="sr-Cyrl-RS" sz="17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Вербална и невербална комуникација у јавним наступима / Асертивна комуникација / Израз и стил говорника / Савремене технике у јавним наступима / Ефекат светлости и звука на убедљивост наступа / Познати говорници данашњице / Јавни наступи у медијима / Моћ утицаја на слушаоце јавног наступа / Манипулација. Мотивациони говорници / Конфронтирање, сукоб мишљења, заговарање и преговарање у јавним наступима / Јавни наступи некад и сад. Познати говорници у прошлости / Дикција, естетика и култура у јавним наступима /</a:t>
            </a:r>
            <a:r>
              <a:rPr lang="sr-Cyrl-RS" sz="17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Трема у јавним наступима и начин њеног </a:t>
            </a:r>
            <a:r>
              <a:rPr lang="ru-RU" sz="17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превазилажења</a:t>
            </a:r>
            <a:r>
              <a:rPr lang="ru-RU" sz="17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  <a:endParaRPr lang="sr-Cyrl-RS" sz="1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7675" indent="0" algn="just">
              <a:buNone/>
            </a:pPr>
            <a:endParaRPr lang="sr-Cyrl-RS" sz="1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C559E8-02B3-E9E1-4A10-7426010E1201}"/>
              </a:ext>
            </a:extLst>
          </p:cNvPr>
          <p:cNvSpPr txBox="1"/>
          <p:nvPr/>
        </p:nvSpPr>
        <p:spPr>
          <a:xfrm>
            <a:off x="715993" y="2617496"/>
            <a:ext cx="3096883" cy="11945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675" marR="0" lvl="0" indent="0" algn="just" defTabSz="685800" rtl="0" eaLnBrk="1" fontAlgn="auto" latinLnBrk="0" hangingPunct="1">
              <a:lnSpc>
                <a:spcPct val="120000"/>
              </a:lnSpc>
              <a:spcBef>
                <a:spcPts val="750"/>
              </a:spcBef>
              <a:spcAft>
                <a:spcPts val="0"/>
              </a:spcAft>
              <a:buClr>
                <a:srgbClr val="D34817"/>
              </a:buClr>
              <a:buSzPct val="110000"/>
              <a:buFont typeface="Wingdings" panose="05000000000000000000" pitchFamily="2" charset="2"/>
              <a:buNone/>
              <a:tabLst/>
              <a:defRPr/>
            </a:pPr>
            <a:r>
              <a:rPr kumimoji="0" lang="sr-Cyrl-RS" sz="2800" b="1" i="0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Cambria" panose="02040503050406030204" pitchFamily="18" charset="0"/>
                <a:cs typeface="+mn-cs"/>
              </a:rPr>
              <a:t>Тема 1: </a:t>
            </a:r>
          </a:p>
          <a:p>
            <a:pPr marL="27675" marR="0" lvl="0" indent="0" algn="just" defTabSz="685800" rtl="0" eaLnBrk="1" fontAlgn="auto" latinLnBrk="0" hangingPunct="1">
              <a:lnSpc>
                <a:spcPct val="120000"/>
              </a:lnSpc>
              <a:spcBef>
                <a:spcPts val="750"/>
              </a:spcBef>
              <a:spcAft>
                <a:spcPts val="0"/>
              </a:spcAft>
              <a:buClr>
                <a:srgbClr val="D34817"/>
              </a:buClr>
              <a:buSzPct val="110000"/>
              <a:buFont typeface="Wingdings" panose="05000000000000000000" pitchFamily="2" charset="2"/>
              <a:buNone/>
              <a:tabLst/>
              <a:defRPr/>
            </a:pPr>
            <a:r>
              <a:rPr kumimoji="0" lang="sr-Cyrl-RS" sz="2800" b="1" i="0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Cambria" panose="02040503050406030204" pitchFamily="18" charset="0"/>
                <a:cs typeface="+mn-cs"/>
              </a:rPr>
              <a:t>Јавни наступ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F353CB8-4C37-127C-5376-F7D4BCC0A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585" y="370936"/>
            <a:ext cx="8316184" cy="727838"/>
          </a:xfrm>
          <a:solidFill>
            <a:srgbClr val="69240C">
              <a:alpha val="58824"/>
            </a:srgbClr>
          </a:solidFill>
          <a:ln>
            <a:noFill/>
          </a:ln>
        </p:spPr>
        <p:txBody>
          <a:bodyPr>
            <a:normAutofit fontScale="90000"/>
          </a:bodyPr>
          <a:lstStyle/>
          <a:p>
            <a:r>
              <a:rPr lang="sr-Cyrl-RS" b="1" dirty="0"/>
              <a:t>ПРВИ РАЗРЕД: ЈЕЗИК, МЕДИЈИ И КУЛТУРА – ТЕМЕ </a:t>
            </a:r>
            <a:endParaRPr lang="sr-Latn-RS" b="1" dirty="0"/>
          </a:p>
        </p:txBody>
      </p:sp>
    </p:spTree>
    <p:extLst>
      <p:ext uri="{BB962C8B-B14F-4D97-AF65-F5344CB8AC3E}">
        <p14:creationId xmlns:p14="http://schemas.microsoft.com/office/powerpoint/2010/main" val="2607569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34162-F335-4364-B59C-BDFF3403DF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5825" y="983411"/>
            <a:ext cx="4576312" cy="5218981"/>
          </a:xfrm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marL="27675" indent="0" algn="just">
              <a:buNone/>
            </a:pPr>
            <a:endParaRPr lang="sr-Cyrl-RS" sz="1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77178" indent="-257175" algn="just"/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Садржаји: </a:t>
            </a:r>
          </a:p>
          <a:p>
            <a:pPr marL="0" indent="0" algn="just">
              <a:buNone/>
            </a:pP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Медији као средство информисања, образовања, забаве, ширења културе, манипулације / Представљање деце и младих у медијима, њихова употреба и злоупотреба / Медијске поруке. Стереотипи. Дискриминација. Лажне вести. Манипулација / Сензационализам у медијима. Угрожавање приватности људи ради добијања ексклузивних вести.  Култура и некултура у медијима / Говор мржње у медијима / Слобода говора – употреба и злоупотреба, законска регулатива / Креирање медијског садржаја. Одговорност и моралност / Моћ утицаја  и ограничења различитих медија / 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</a:t>
            </a:r>
            <a:r>
              <a:rPr lang="sr-Cyrl-RS" sz="1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едији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– </a:t>
            </a:r>
            <a:r>
              <a:rPr lang="sr-Cyrl-RS" sz="1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фактор формирања или праћења укуса јавности / Будућност медија. 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endParaRPr lang="sr-Cyrl-RS" sz="1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2B0552-A04A-1474-B34B-A46189B849DA}"/>
              </a:ext>
            </a:extLst>
          </p:cNvPr>
          <p:cNvSpPr txBox="1"/>
          <p:nvPr/>
        </p:nvSpPr>
        <p:spPr>
          <a:xfrm>
            <a:off x="682123" y="2418467"/>
            <a:ext cx="3124495" cy="20210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675" marR="0" lvl="0" indent="0" algn="just" defTabSz="685800" rtl="0" eaLnBrk="1" fontAlgn="auto" latinLnBrk="0" hangingPunct="1">
              <a:spcBef>
                <a:spcPts val="750"/>
              </a:spcBef>
              <a:spcAft>
                <a:spcPts val="0"/>
              </a:spcAft>
              <a:buClr>
                <a:srgbClr val="D34817"/>
              </a:buClr>
              <a:buSzPct val="110000"/>
              <a:buFont typeface="Wingdings" panose="05000000000000000000" pitchFamily="2" charset="2"/>
              <a:buNone/>
              <a:tabLst/>
              <a:defRPr/>
            </a:pPr>
            <a:r>
              <a:rPr kumimoji="0" lang="sr-Cyrl-RS" sz="2800" b="1" i="0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Cambria" panose="02040503050406030204" pitchFamily="18" charset="0"/>
                <a:cs typeface="+mn-cs"/>
              </a:rPr>
              <a:t>Тема </a:t>
            </a:r>
            <a:r>
              <a:rPr kumimoji="0" lang="sr-Latn-RS" sz="2800" b="1" i="0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Cambria" panose="02040503050406030204" pitchFamily="18" charset="0"/>
                <a:cs typeface="+mn-cs"/>
              </a:rPr>
              <a:t>2</a:t>
            </a:r>
            <a:r>
              <a:rPr kumimoji="0" lang="sr-Cyrl-RS" sz="2800" b="1" i="0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Cambria" panose="02040503050406030204" pitchFamily="18" charset="0"/>
                <a:cs typeface="+mn-cs"/>
              </a:rPr>
              <a:t>: </a:t>
            </a:r>
          </a:p>
          <a:p>
            <a:pPr marL="27675" marR="0" lvl="0" indent="0" algn="just" defTabSz="685800" rtl="0" eaLnBrk="1" fontAlgn="auto" latinLnBrk="0" hangingPunct="1">
              <a:spcBef>
                <a:spcPts val="750"/>
              </a:spcBef>
              <a:spcAft>
                <a:spcPts val="0"/>
              </a:spcAft>
              <a:buClr>
                <a:srgbClr val="D34817"/>
              </a:buClr>
              <a:buSzPct val="110000"/>
              <a:buFont typeface="Wingdings" panose="05000000000000000000" pitchFamily="2" charset="2"/>
              <a:buNone/>
              <a:tabLst/>
              <a:defRPr/>
            </a:pPr>
            <a:r>
              <a:rPr kumimoji="0" lang="sr-Cyrl-RS" sz="2800" b="1" i="0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Cambria" panose="02040503050406030204" pitchFamily="18" charset="0"/>
                <a:cs typeface="+mn-cs"/>
              </a:rPr>
              <a:t>Креатори и </a:t>
            </a:r>
          </a:p>
          <a:p>
            <a:pPr marL="27675" marR="0" lvl="0" indent="0" algn="just" defTabSz="685800" rtl="0" eaLnBrk="1" fontAlgn="auto" latinLnBrk="0" hangingPunct="1">
              <a:spcBef>
                <a:spcPts val="750"/>
              </a:spcBef>
              <a:spcAft>
                <a:spcPts val="0"/>
              </a:spcAft>
              <a:buClr>
                <a:srgbClr val="D34817"/>
              </a:buClr>
              <a:buSzPct val="110000"/>
              <a:buFont typeface="Wingdings" panose="05000000000000000000" pitchFamily="2" charset="2"/>
              <a:buNone/>
              <a:tabLst/>
              <a:defRPr/>
            </a:pPr>
            <a:r>
              <a:rPr kumimoji="0" lang="sr-Cyrl-RS" sz="2800" b="1" i="0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Cambria" panose="02040503050406030204" pitchFamily="18" charset="0"/>
                <a:cs typeface="+mn-cs"/>
              </a:rPr>
              <a:t>примаоци медијских порука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1FB51ED-2196-E135-AB92-FF8CAAC75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753" y="336430"/>
            <a:ext cx="8316184" cy="727838"/>
          </a:xfrm>
          <a:solidFill>
            <a:srgbClr val="69240C">
              <a:alpha val="58824"/>
            </a:srgbClr>
          </a:solidFill>
          <a:ln>
            <a:noFill/>
          </a:ln>
        </p:spPr>
        <p:txBody>
          <a:bodyPr>
            <a:normAutofit fontScale="90000"/>
          </a:bodyPr>
          <a:lstStyle/>
          <a:p>
            <a:r>
              <a:rPr lang="sr-Cyrl-RS" b="1" dirty="0"/>
              <a:t>ПРВИ РАЗРЕД: ЈЕЗИК, МЕДИЈИ И КУЛТУРА – ТЕМЕ </a:t>
            </a:r>
            <a:endParaRPr lang="sr-Latn-RS" b="1" dirty="0"/>
          </a:p>
        </p:txBody>
      </p:sp>
    </p:spTree>
    <p:extLst>
      <p:ext uri="{BB962C8B-B14F-4D97-AF65-F5344CB8AC3E}">
        <p14:creationId xmlns:p14="http://schemas.microsoft.com/office/powerpoint/2010/main" val="980537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34162-F335-4364-B59C-BDFF3403DF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1450" y="1021137"/>
            <a:ext cx="4554747" cy="5382883"/>
          </a:xfrm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anchor="t">
            <a:normAutofit fontScale="62500" lnSpcReduction="20000"/>
          </a:bodyPr>
          <a:lstStyle/>
          <a:p>
            <a:pPr marL="27675" indent="0" algn="just">
              <a:buNone/>
            </a:pPr>
            <a:endParaRPr lang="sr-Cyrl-RS" sz="195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77178" indent="-257175" algn="just"/>
            <a:r>
              <a:rPr lang="ru-RU" sz="2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Садржаји: </a:t>
            </a:r>
          </a:p>
          <a:p>
            <a:pPr marL="27675" indent="0" algn="just">
              <a:buNone/>
            </a:pPr>
            <a:r>
              <a:rPr lang="sr-Cyrl-RS" sz="2600" dirty="0">
                <a:latin typeface="Cambria" panose="02040503050406030204" pitchFamily="18" charset="0"/>
                <a:ea typeface="Cambria" panose="02040503050406030204" pitchFamily="18" charset="0"/>
              </a:rPr>
              <a:t>Шта означава култура: начин облачења људи, обичаје, породични живот, обрасце провођења слободног времена, начине рада и стварања, религијске обреде ? Примери друштва/културе: британско, немачко, јапанско, латиноамеричко ... Вредности </a:t>
            </a:r>
            <a:r>
              <a:rPr lang="en-US" sz="2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и </a:t>
            </a:r>
            <a:r>
              <a:rPr lang="sr-Cyrl-RS" sz="2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вредносни судови </a:t>
            </a:r>
            <a:r>
              <a:rPr lang="en-US" sz="2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(добро – лоше; добро – зло; лепо – ружно; свето – световно; корисно – штетно; пријатно – непријатно; тачно – нетачно; успешно – неуспешно; истинито – лажно; пристојно – непристојно; уметничко – неуметничко</a:t>
            </a:r>
            <a:r>
              <a:rPr lang="sr-Cyrl-RS" sz="2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/ </a:t>
            </a:r>
            <a:r>
              <a:rPr lang="ru-RU" sz="2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Комерцијални садржаји у различитим медијима (рекламе, скривене поруке, поруке које су намењене емоцијама, пласирање робе, садржаја, стилова живота, идеја), скривене поруке у свакодневном животу; вредновање порука уз помоћ различитих извора / Вредности у култури. Кич и шунд, са становишта ученика. </a:t>
            </a:r>
            <a:endParaRPr lang="sr-Cyrl-RS" sz="1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92987B-F773-118A-F899-6E14E969BD11}"/>
              </a:ext>
            </a:extLst>
          </p:cNvPr>
          <p:cNvSpPr txBox="1"/>
          <p:nvPr/>
        </p:nvSpPr>
        <p:spPr>
          <a:xfrm>
            <a:off x="804414" y="2481833"/>
            <a:ext cx="2801427" cy="11945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675" marR="0" lvl="0" indent="0" algn="just" defTabSz="685800" rtl="0" eaLnBrk="1" fontAlgn="auto" latinLnBrk="0" hangingPunct="1">
              <a:lnSpc>
                <a:spcPct val="120000"/>
              </a:lnSpc>
              <a:spcBef>
                <a:spcPts val="750"/>
              </a:spcBef>
              <a:spcAft>
                <a:spcPts val="0"/>
              </a:spcAft>
              <a:buClr>
                <a:srgbClr val="D34817"/>
              </a:buClr>
              <a:buSzPct val="110000"/>
              <a:buFont typeface="Wingdings" panose="05000000000000000000" pitchFamily="2" charset="2"/>
              <a:buNone/>
              <a:tabLst/>
              <a:defRPr/>
            </a:pPr>
            <a:r>
              <a:rPr kumimoji="0" lang="sr-Cyrl-RS" sz="2800" b="1" i="0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Cambria" panose="02040503050406030204" pitchFamily="18" charset="0"/>
                <a:cs typeface="+mn-cs"/>
              </a:rPr>
              <a:t>Тема 3: </a:t>
            </a:r>
          </a:p>
          <a:p>
            <a:pPr marL="27675" marR="0" lvl="0" indent="0" algn="just" defTabSz="685800" rtl="0" eaLnBrk="1" fontAlgn="auto" latinLnBrk="0" hangingPunct="1">
              <a:lnSpc>
                <a:spcPct val="120000"/>
              </a:lnSpc>
              <a:spcBef>
                <a:spcPts val="750"/>
              </a:spcBef>
              <a:spcAft>
                <a:spcPts val="0"/>
              </a:spcAft>
              <a:buClr>
                <a:srgbClr val="D34817"/>
              </a:buClr>
              <a:buSzPct val="110000"/>
              <a:buFont typeface="Wingdings" panose="05000000000000000000" pitchFamily="2" charset="2"/>
              <a:buNone/>
              <a:tabLst/>
              <a:defRPr/>
            </a:pPr>
            <a:r>
              <a:rPr kumimoji="0" lang="sr-Cyrl-RS" sz="2800" b="1" i="0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Cambria" panose="02040503050406030204" pitchFamily="18" charset="0"/>
                <a:cs typeface="+mn-cs"/>
              </a:rPr>
              <a:t>Вредности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0C1B047-839C-3739-65DB-2508A4CA2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127" y="453980"/>
            <a:ext cx="8316184" cy="727838"/>
          </a:xfrm>
          <a:solidFill>
            <a:srgbClr val="69240C">
              <a:alpha val="58824"/>
            </a:srgbClr>
          </a:solidFill>
          <a:ln>
            <a:noFill/>
          </a:ln>
        </p:spPr>
        <p:txBody>
          <a:bodyPr>
            <a:normAutofit fontScale="90000"/>
          </a:bodyPr>
          <a:lstStyle/>
          <a:p>
            <a:r>
              <a:rPr lang="sr-Cyrl-RS" b="1" dirty="0"/>
              <a:t>ПРВИ РАЗРЕД: ЈЕЗИК, МЕДИЈИ И КУЛТУРА – ТЕМЕ </a:t>
            </a:r>
            <a:endParaRPr lang="sr-Latn-RS" b="1" dirty="0"/>
          </a:p>
        </p:txBody>
      </p:sp>
    </p:spTree>
    <p:extLst>
      <p:ext uri="{BB962C8B-B14F-4D97-AF65-F5344CB8AC3E}">
        <p14:creationId xmlns:p14="http://schemas.microsoft.com/office/powerpoint/2010/main" val="3127096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34162-F335-4364-B59C-BDFF3403DF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3208" y="1141880"/>
            <a:ext cx="4511614" cy="4804913"/>
          </a:xfrm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marL="20003" indent="0" algn="just">
              <a:buNone/>
            </a:pPr>
            <a:endParaRPr lang="ru-RU" sz="17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277178" marR="0" lvl="0" indent="-257175" algn="just" defTabSz="685800" rtl="0" eaLnBrk="1" fontAlgn="auto" latinLnBrk="0" hangingPunct="1">
              <a:lnSpc>
                <a:spcPct val="120000"/>
              </a:lnSpc>
              <a:spcBef>
                <a:spcPts val="750"/>
              </a:spcBef>
              <a:spcAft>
                <a:spcPts val="0"/>
              </a:spcAft>
              <a:buClr>
                <a:srgbClr val="D34817"/>
              </a:buClr>
              <a:buSzPct val="11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sr-Cyrl-RS" sz="18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Садржаји: </a:t>
            </a:r>
          </a:p>
          <a:p>
            <a:pPr marL="20003" marR="0" lvl="0" indent="0" algn="just" defTabSz="685800" rtl="0" eaLnBrk="1" fontAlgn="auto" latinLnBrk="0" hangingPunct="1">
              <a:lnSpc>
                <a:spcPct val="120000"/>
              </a:lnSpc>
              <a:spcBef>
                <a:spcPts val="750"/>
              </a:spcBef>
              <a:spcAft>
                <a:spcPts val="0"/>
              </a:spcAft>
              <a:buClr>
                <a:srgbClr val="D34817"/>
              </a:buClr>
              <a:buSzPct val="110000"/>
              <a:buNone/>
              <a:tabLst/>
              <a:defRPr/>
            </a:pPr>
            <a:endParaRPr kumimoji="0" lang="sr-Cyrl-RS" sz="1800" b="0" i="0" u="none" strike="noStrike" kern="1200" cap="none" spc="0" normalizeH="0" baseline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27675" marR="0" lvl="0" indent="0" algn="just" defTabSz="685800" rtl="0" eaLnBrk="1" fontAlgn="auto" latinLnBrk="0" hangingPunct="1">
              <a:lnSpc>
                <a:spcPct val="120000"/>
              </a:lnSpc>
              <a:spcBef>
                <a:spcPts val="750"/>
              </a:spcBef>
              <a:spcAft>
                <a:spcPts val="0"/>
              </a:spcAft>
              <a:buClr>
                <a:srgbClr val="D34817"/>
              </a:buClr>
              <a:buSzPct val="110000"/>
              <a:buFont typeface="Wingdings" panose="05000000000000000000" pitchFamily="2" charset="2"/>
              <a:buNone/>
              <a:tabLst/>
              <a:defRPr/>
            </a:pPr>
            <a:r>
              <a:rPr kumimoji="0" lang="sr-Cyrl-RS" sz="18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Наративност и интерактивност (филмови, серије, видео игре, тв садржаји, влогови, јутјуб садржаји) / медијска конвергенција (медији и форме и садржаји: књига, филм, стрип, трејлер, позориште, спот, радио драма)</a:t>
            </a:r>
          </a:p>
          <a:p>
            <a:pPr marL="27675" indent="0" algn="just">
              <a:buNone/>
            </a:pPr>
            <a:endParaRPr lang="sr-Cyrl-RS" sz="1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7675" indent="0" algn="just">
              <a:buNone/>
            </a:pPr>
            <a:endParaRPr lang="sr-Cyrl-RS" sz="1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7675" indent="0" algn="just">
              <a:buNone/>
            </a:pPr>
            <a:endParaRPr lang="sr-Cyrl-RS" sz="1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C559E8-02B3-E9E1-4A10-7426010E1201}"/>
              </a:ext>
            </a:extLst>
          </p:cNvPr>
          <p:cNvSpPr txBox="1"/>
          <p:nvPr/>
        </p:nvSpPr>
        <p:spPr>
          <a:xfrm>
            <a:off x="710747" y="2584623"/>
            <a:ext cx="3221966" cy="11428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675" marR="0" lvl="0" indent="0" defTabSz="685800" rtl="0" eaLnBrk="1" fontAlgn="auto" latinLnBrk="0" hangingPunct="1">
              <a:lnSpc>
                <a:spcPct val="120000"/>
              </a:lnSpc>
              <a:spcBef>
                <a:spcPts val="750"/>
              </a:spcBef>
              <a:spcAft>
                <a:spcPts val="0"/>
              </a:spcAft>
              <a:buClr>
                <a:srgbClr val="D34817"/>
              </a:buClr>
              <a:buSzPct val="110000"/>
              <a:buFont typeface="Wingdings" panose="05000000000000000000" pitchFamily="2" charset="2"/>
              <a:buNone/>
              <a:tabLst/>
              <a:defRPr/>
            </a:pPr>
            <a:r>
              <a:rPr kumimoji="0" lang="sr-Cyrl-R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Cambria" panose="02040503050406030204" pitchFamily="18" charset="0"/>
                <a:cs typeface="+mn-cs"/>
              </a:rPr>
              <a:t>Тема 1: </a:t>
            </a:r>
          </a:p>
          <a:p>
            <a:pPr marL="27675" marR="0" lvl="0" indent="0" defTabSz="685800" rtl="0" eaLnBrk="1" fontAlgn="auto" latinLnBrk="0" hangingPunct="1">
              <a:spcBef>
                <a:spcPts val="750"/>
              </a:spcBef>
              <a:spcAft>
                <a:spcPts val="0"/>
              </a:spcAft>
              <a:buClr>
                <a:srgbClr val="D34817"/>
              </a:buClr>
              <a:buSzPct val="110000"/>
              <a:buFont typeface="Wingdings" panose="05000000000000000000" pitchFamily="2" charset="2"/>
              <a:buNone/>
              <a:tabLst/>
              <a:defRPr/>
            </a:pPr>
            <a:r>
              <a:rPr kumimoji="0" lang="sr-Cyrl-RS" sz="2800" b="1" i="0" strike="noStrike" kern="120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Cambria" panose="02040503050406030204" pitchFamily="18" charset="0"/>
                <a:cs typeface="+mn-cs"/>
              </a:rPr>
              <a:t>Медији и забава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50B05E-77E2-936C-49F7-33BCEFBCA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178" y="552065"/>
            <a:ext cx="8316184" cy="727838"/>
          </a:xfrm>
          <a:solidFill>
            <a:srgbClr val="69240C">
              <a:alpha val="58824"/>
            </a:srgbClr>
          </a:solidFill>
          <a:ln>
            <a:noFill/>
          </a:ln>
        </p:spPr>
        <p:txBody>
          <a:bodyPr>
            <a:normAutofit fontScale="90000"/>
          </a:bodyPr>
          <a:lstStyle/>
          <a:p>
            <a:r>
              <a:rPr lang="sr-Cyrl-RS" b="1" dirty="0"/>
              <a:t>ДРУГИ РАЗРЕД: ЈЕЗИК, МЕДИЈИ И КУЛТУРА – ТЕМЕ </a:t>
            </a:r>
            <a:endParaRPr lang="sr-Latn-RS" b="1" dirty="0"/>
          </a:p>
        </p:txBody>
      </p:sp>
    </p:spTree>
    <p:extLst>
      <p:ext uri="{BB962C8B-B14F-4D97-AF65-F5344CB8AC3E}">
        <p14:creationId xmlns:p14="http://schemas.microsoft.com/office/powerpoint/2010/main" val="1864517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34162-F335-4364-B59C-BDFF3403DF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2605" y="1092838"/>
            <a:ext cx="4386531" cy="4804913"/>
          </a:xfrm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marL="171450" marR="0" lvl="0" indent="-171450" algn="just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D34817"/>
              </a:buClr>
              <a:buSzPct val="110000"/>
              <a:buFont typeface="Wingdings" panose="05000000000000000000" pitchFamily="2" charset="2"/>
              <a:buChar char="§"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171450" marR="0" lvl="0" indent="-171450" algn="just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D34817"/>
              </a:buClr>
              <a:buSzPct val="110000"/>
              <a:buFont typeface="Wingdings" panose="05000000000000000000" pitchFamily="2" charset="2"/>
              <a:buChar char="§"/>
              <a:tabLst/>
              <a:defRPr/>
            </a:pPr>
            <a:endParaRPr lang="ru-RU" sz="1800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171450" marR="0" lvl="0" indent="-171450" algn="just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D34817"/>
              </a:buClr>
              <a:buSzPct val="110000"/>
              <a:buFont typeface="Wingdings" panose="05000000000000000000" pitchFamily="2" charset="2"/>
              <a:buChar char="§"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171450" marR="0" lvl="0" indent="-171450" algn="just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D34817"/>
              </a:buClr>
              <a:buSzPct val="11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Садржаји: </a:t>
            </a:r>
          </a:p>
          <a:p>
            <a:pPr marL="0" marR="0" lvl="0" indent="0" algn="just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D34817"/>
              </a:buClr>
              <a:buSzPct val="110000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27675" marR="0" lvl="0" indent="0" algn="just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D34817"/>
              </a:buClr>
              <a:buSzPct val="110000"/>
              <a:buFont typeface="Wingdings" panose="05000000000000000000" pitchFamily="2" charset="2"/>
              <a:buNone/>
              <a:tabLst/>
              <a:defRPr/>
            </a:pPr>
            <a:r>
              <a:rPr kumimoji="0" lang="sr-Cyrl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Улична уметност (музика, плес, сликарство, слем поезија и друге вернакуларне праксе) / сквотери (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squatter, squatting)</a:t>
            </a:r>
            <a:r>
              <a:rPr kumimoji="0" lang="sr-Cyrl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/ 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home-made </a:t>
            </a:r>
            <a:r>
              <a:rPr kumimoji="0" lang="sr-Cyrl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музика: музика из собе (коришћење 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PC-</a:t>
            </a:r>
            <a:r>
              <a:rPr kumimoji="0" lang="sr-Cyrl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а, лаптопова за музичко стварање у кућним условима) / креативна употреба смарт телефона;</a:t>
            </a:r>
          </a:p>
          <a:p>
            <a:pPr marL="27675" indent="0" algn="just">
              <a:buNone/>
            </a:pPr>
            <a:endParaRPr lang="sr-Cyrl-RS" sz="1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7675" indent="0" algn="just">
              <a:buNone/>
            </a:pPr>
            <a:endParaRPr lang="sr-Cyrl-RS" sz="1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C559E8-02B3-E9E1-4A10-7426010E1201}"/>
              </a:ext>
            </a:extLst>
          </p:cNvPr>
          <p:cNvSpPr txBox="1"/>
          <p:nvPr/>
        </p:nvSpPr>
        <p:spPr>
          <a:xfrm>
            <a:off x="718150" y="2396375"/>
            <a:ext cx="3221966" cy="20210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675" marR="0" lvl="0" indent="0" defTabSz="685800" rtl="0" eaLnBrk="1" fontAlgn="auto" latinLnBrk="0" hangingPunct="1">
              <a:spcBef>
                <a:spcPts val="750"/>
              </a:spcBef>
              <a:spcAft>
                <a:spcPts val="0"/>
              </a:spcAft>
              <a:buClr>
                <a:srgbClr val="D34817"/>
              </a:buClr>
              <a:buSzPct val="110000"/>
              <a:buFont typeface="Wingdings" panose="05000000000000000000" pitchFamily="2" charset="2"/>
              <a:buNone/>
              <a:tabLst/>
              <a:defRPr/>
            </a:pPr>
            <a:r>
              <a:rPr kumimoji="0" lang="sr-Cyrl-R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Cambria" panose="02040503050406030204" pitchFamily="18" charset="0"/>
                <a:cs typeface="+mn-cs"/>
              </a:rPr>
              <a:t>Тема 2: </a:t>
            </a:r>
          </a:p>
          <a:p>
            <a:pPr marL="27675" marR="0" lvl="0" indent="0" defTabSz="685800" rtl="0" eaLnBrk="1" fontAlgn="auto" latinLnBrk="0" hangingPunct="1">
              <a:spcBef>
                <a:spcPts val="750"/>
              </a:spcBef>
              <a:spcAft>
                <a:spcPts val="0"/>
              </a:spcAft>
              <a:buClr>
                <a:srgbClr val="D34817"/>
              </a:buClr>
              <a:buSzPct val="110000"/>
              <a:buFont typeface="Wingdings" panose="05000000000000000000" pitchFamily="2" charset="2"/>
              <a:buNone/>
              <a:tabLst/>
              <a:defRPr/>
            </a:pPr>
            <a:r>
              <a:rPr kumimoji="0" lang="ru-RU" sz="2800" b="1" i="0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Cambria" panose="02040503050406030204" pitchFamily="18" charset="0"/>
                <a:cs typeface="+mn-cs"/>
              </a:rPr>
              <a:t>Аматерска </a:t>
            </a:r>
            <a:r>
              <a:rPr kumimoji="0" lang="ru-RU" sz="2800" b="1" i="0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Cambria" panose="02040503050406030204" pitchFamily="18" charset="0"/>
                <a:cs typeface="+mn-cs"/>
              </a:rPr>
              <a:t>култура</a:t>
            </a:r>
            <a:r>
              <a:rPr kumimoji="0" lang="ru-RU" sz="2800" b="1" i="0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Cambria" panose="02040503050406030204" pitchFamily="18" charset="0"/>
                <a:cs typeface="+mn-cs"/>
              </a:rPr>
              <a:t> </a:t>
            </a:r>
          </a:p>
          <a:p>
            <a:pPr marL="27675" marR="0" lvl="0" indent="0" defTabSz="685800" rtl="0" eaLnBrk="1" fontAlgn="auto" latinLnBrk="0" hangingPunct="1">
              <a:spcBef>
                <a:spcPts val="750"/>
              </a:spcBef>
              <a:spcAft>
                <a:spcPts val="0"/>
              </a:spcAft>
              <a:buClr>
                <a:srgbClr val="D34817"/>
              </a:buClr>
              <a:buSzPct val="110000"/>
              <a:buFont typeface="Wingdings" panose="05000000000000000000" pitchFamily="2" charset="2"/>
              <a:buNone/>
              <a:tabLst/>
              <a:defRPr/>
            </a:pPr>
            <a:r>
              <a:rPr kumimoji="0" lang="ru-RU" sz="2800" b="1" i="0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Cambria" panose="02040503050406030204" pitchFamily="18" charset="0"/>
                <a:cs typeface="+mn-cs"/>
              </a:rPr>
              <a:t>и </a:t>
            </a:r>
            <a:r>
              <a:rPr kumimoji="0" lang="ru-RU" sz="2800" b="1" i="0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Cambria" panose="02040503050406030204" pitchFamily="18" charset="0"/>
                <a:cs typeface="+mn-cs"/>
              </a:rPr>
              <a:t>креативни</a:t>
            </a:r>
            <a:r>
              <a:rPr kumimoji="0" lang="ru-RU" sz="2800" b="1" i="0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Cambria" panose="02040503050406030204" pitchFamily="18" charset="0"/>
                <a:cs typeface="+mn-cs"/>
              </a:rPr>
              <a:t> </a:t>
            </a:r>
            <a:r>
              <a:rPr kumimoji="0" lang="ru-RU" sz="2800" b="1" i="0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Cambria" panose="02040503050406030204" pitchFamily="18" charset="0"/>
                <a:cs typeface="+mn-cs"/>
              </a:rPr>
              <a:t>активизам</a:t>
            </a:r>
            <a:endParaRPr kumimoji="0" lang="sr-Cyrl-RS" sz="2800" b="1" i="0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Cambria" panose="02040503050406030204" pitchFamily="18" charset="0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A9BBA1-E05C-F0D5-5B88-33176188F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908" y="499830"/>
            <a:ext cx="8316184" cy="727838"/>
          </a:xfrm>
          <a:solidFill>
            <a:srgbClr val="69240C">
              <a:alpha val="58824"/>
            </a:srgbClr>
          </a:solidFill>
          <a:ln>
            <a:noFill/>
          </a:ln>
        </p:spPr>
        <p:txBody>
          <a:bodyPr>
            <a:normAutofit fontScale="90000"/>
          </a:bodyPr>
          <a:lstStyle/>
          <a:p>
            <a:r>
              <a:rPr lang="sr-Cyrl-RS" b="1" dirty="0"/>
              <a:t>ДРУГИ РАЗРЕД: ЈЕЗИК, МЕДИЈИ И КУЛТУРА – ТЕМЕ </a:t>
            </a:r>
            <a:endParaRPr lang="sr-Latn-RS" b="1" dirty="0"/>
          </a:p>
        </p:txBody>
      </p:sp>
    </p:spTree>
    <p:extLst>
      <p:ext uri="{BB962C8B-B14F-4D97-AF65-F5344CB8AC3E}">
        <p14:creationId xmlns:p14="http://schemas.microsoft.com/office/powerpoint/2010/main" val="2069049103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29B3952A-A5A2-4E72-A5C9-A88B41734E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340</TotalTime>
  <Words>785</Words>
  <Application>Microsoft Office PowerPoint</Application>
  <PresentationFormat>On-screen Show (4:3)</PresentationFormat>
  <Paragraphs>73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 Light</vt:lpstr>
      <vt:lpstr>Cambria</vt:lpstr>
      <vt:lpstr>Rockwell</vt:lpstr>
      <vt:lpstr>Wingdings</vt:lpstr>
      <vt:lpstr>Atlas</vt:lpstr>
      <vt:lpstr>ЈЕЗИК, МЕДИЈИ И КУЛТУРА</vt:lpstr>
      <vt:lpstr>У којим разредима се изучава овај програм ?</vt:lpstr>
      <vt:lpstr>ЈЕЗИК, МЕДИЈИ И КУЛТУРА: ПРВИ И ДРУГИ РАЗРЕД</vt:lpstr>
      <vt:lpstr>ЈЕЗИК, МЕДИЈИ И КУЛТУРА: ПРВИ И ДРУГИ РАЗРЕД</vt:lpstr>
      <vt:lpstr>ПРВИ РАЗРЕД: ЈЕЗИК, МЕДИЈИ И КУЛТУРА – ТЕМЕ </vt:lpstr>
      <vt:lpstr>ПРВИ РАЗРЕД: ЈЕЗИК, МЕДИЈИ И КУЛТУРА – ТЕМЕ </vt:lpstr>
      <vt:lpstr>ПРВИ РАЗРЕД: ЈЕЗИК, МЕДИЈИ И КУЛТУРА – ТЕМЕ </vt:lpstr>
      <vt:lpstr>ДРУГИ РАЗРЕД: ЈЕЗИК, МЕДИЈИ И КУЛТУРА – ТЕМЕ </vt:lpstr>
      <vt:lpstr>ДРУГИ РАЗРЕД: ЈЕЗИК, МЕДИЈИ И КУЛТУРА – ТЕМЕ </vt:lpstr>
      <vt:lpstr>ДРУГИ РАЗРЕД: ЈЕЗИК, МЕДИЈИ И КУЛТУРА – ТЕМЕ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ИЗБОРНИ ПРОГРАМИ</dc:title>
  <dc:creator>Mirjana Varnicic</dc:creator>
  <cp:lastModifiedBy>Mira Simeunović</cp:lastModifiedBy>
  <cp:revision>27</cp:revision>
  <dcterms:created xsi:type="dcterms:W3CDTF">2022-06-29T12:54:56Z</dcterms:created>
  <dcterms:modified xsi:type="dcterms:W3CDTF">2024-06-17T08:32:00Z</dcterms:modified>
</cp:coreProperties>
</file>